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8"/>
  </p:notesMasterIdLst>
  <p:sldIdLst>
    <p:sldId id="450" r:id="rId5"/>
    <p:sldId id="451" r:id="rId6"/>
    <p:sldId id="353" r:id="rId7"/>
    <p:sldId id="475" r:id="rId8"/>
    <p:sldId id="453" r:id="rId9"/>
    <p:sldId id="454" r:id="rId10"/>
    <p:sldId id="456" r:id="rId11"/>
    <p:sldId id="459" r:id="rId12"/>
    <p:sldId id="458" r:id="rId13"/>
    <p:sldId id="460" r:id="rId14"/>
    <p:sldId id="457" r:id="rId15"/>
    <p:sldId id="461" r:id="rId16"/>
    <p:sldId id="463" r:id="rId17"/>
    <p:sldId id="464" r:id="rId18"/>
    <p:sldId id="466" r:id="rId19"/>
    <p:sldId id="469" r:id="rId20"/>
    <p:sldId id="470" r:id="rId21"/>
    <p:sldId id="455" r:id="rId22"/>
    <p:sldId id="476" r:id="rId23"/>
    <p:sldId id="472" r:id="rId24"/>
    <p:sldId id="473" r:id="rId25"/>
    <p:sldId id="474" r:id="rId26"/>
    <p:sldId id="35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yang Jin" initials="YJ" lastIdx="1" clrIdx="0">
    <p:extLst>
      <p:ext uri="{19B8F6BF-5375-455C-9EA6-DF929625EA0E}">
        <p15:presenceInfo xmlns:p15="http://schemas.microsoft.com/office/powerpoint/2012/main" userId="S::3289813@student.uts.edu.au::4fab5124-8bc5-47e2-94ac-7ca3703518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3861"/>
    <a:srgbClr val="F08616"/>
    <a:srgbClr val="FF1B46"/>
    <a:srgbClr val="85898F"/>
    <a:srgbClr val="EA5541"/>
    <a:srgbClr val="58B69E"/>
    <a:srgbClr val="50B4E7"/>
    <a:srgbClr val="FBC852"/>
    <a:srgbClr val="292C34"/>
    <a:srgbClr val="C76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1"/>
    <p:restoredTop sz="94648"/>
  </p:normalViewPr>
  <p:slideViewPr>
    <p:cSldViewPr snapToGrid="0">
      <p:cViewPr varScale="1">
        <p:scale>
          <a:sx n="100" d="100"/>
          <a:sy n="100" d="100"/>
        </p:scale>
        <p:origin x="168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5B2-0240-4C68-A129-A268E8602E9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C6200-15D8-4533-8096-E953776B0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02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15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0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64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4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31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5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2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65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88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4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70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6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25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C6200-15D8-4533-8096-E953776B0B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7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55"/>
          <p:cNvSpPr>
            <a:spLocks/>
          </p:cNvSpPr>
          <p:nvPr userDrawn="1"/>
        </p:nvSpPr>
        <p:spPr bwMode="auto">
          <a:xfrm>
            <a:off x="744879" y="3218975"/>
            <a:ext cx="11447121" cy="815975"/>
          </a:xfrm>
          <a:custGeom>
            <a:avLst/>
            <a:gdLst>
              <a:gd name="connsiteX0" fmla="*/ 894666 w 11447121"/>
              <a:gd name="connsiteY0" fmla="*/ 0 h 815975"/>
              <a:gd name="connsiteX1" fmla="*/ 3944254 w 11447121"/>
              <a:gd name="connsiteY1" fmla="*/ 0 h 815975"/>
              <a:gd name="connsiteX2" fmla="*/ 8397534 w 11447121"/>
              <a:gd name="connsiteY2" fmla="*/ 0 h 815975"/>
              <a:gd name="connsiteX3" fmla="*/ 11447121 w 11447121"/>
              <a:gd name="connsiteY3" fmla="*/ 0 h 815975"/>
              <a:gd name="connsiteX4" fmla="*/ 11447121 w 11447121"/>
              <a:gd name="connsiteY4" fmla="*/ 815975 h 815975"/>
              <a:gd name="connsiteX5" fmla="*/ 8736973 w 11447121"/>
              <a:gd name="connsiteY5" fmla="*/ 815975 h 815975"/>
              <a:gd name="connsiteX6" fmla="*/ 8397534 w 11447121"/>
              <a:gd name="connsiteY6" fmla="*/ 815975 h 815975"/>
              <a:gd name="connsiteX7" fmla="*/ 7640486 w 11447121"/>
              <a:gd name="connsiteY7" fmla="*/ 815975 h 815975"/>
              <a:gd name="connsiteX8" fmla="*/ 6952256 w 11447121"/>
              <a:gd name="connsiteY8" fmla="*/ 815975 h 815975"/>
              <a:gd name="connsiteX9" fmla="*/ 6700354 w 11447121"/>
              <a:gd name="connsiteY9" fmla="*/ 815975 h 815975"/>
              <a:gd name="connsiteX10" fmla="*/ 5904548 w 11447121"/>
              <a:gd name="connsiteY10" fmla="*/ 815975 h 815975"/>
              <a:gd name="connsiteX11" fmla="*/ 5687386 w 11447121"/>
              <a:gd name="connsiteY11" fmla="*/ 815975 h 815975"/>
              <a:gd name="connsiteX12" fmla="*/ 5241043 w 11447121"/>
              <a:gd name="connsiteY12" fmla="*/ 815975 h 815975"/>
              <a:gd name="connsiteX13" fmla="*/ 4697811 w 11447121"/>
              <a:gd name="connsiteY13" fmla="*/ 815975 h 815975"/>
              <a:gd name="connsiteX14" fmla="*/ 4590899 w 11447121"/>
              <a:gd name="connsiteY14" fmla="*/ 815975 h 815975"/>
              <a:gd name="connsiteX15" fmla="*/ 4262824 w 11447121"/>
              <a:gd name="connsiteY15" fmla="*/ 815975 h 815975"/>
              <a:gd name="connsiteX16" fmla="*/ 3669478 w 11447121"/>
              <a:gd name="connsiteY16" fmla="*/ 815975 h 815975"/>
              <a:gd name="connsiteX17" fmla="*/ 3650766 w 11447121"/>
              <a:gd name="connsiteY17" fmla="*/ 815975 h 815975"/>
              <a:gd name="connsiteX18" fmla="*/ 3364787 w 11447121"/>
              <a:gd name="connsiteY18" fmla="*/ 815975 h 815975"/>
              <a:gd name="connsiteX19" fmla="*/ 3252532 w 11447121"/>
              <a:gd name="connsiteY19" fmla="*/ 815975 h 815975"/>
              <a:gd name="connsiteX20" fmla="*/ 3236496 w 11447121"/>
              <a:gd name="connsiteY20" fmla="*/ 815975 h 815975"/>
              <a:gd name="connsiteX21" fmla="*/ 2854961 w 11447121"/>
              <a:gd name="connsiteY21" fmla="*/ 815975 h 815975"/>
              <a:gd name="connsiteX22" fmla="*/ 186909 w 11447121"/>
              <a:gd name="connsiteY22" fmla="*/ 815975 h 815975"/>
              <a:gd name="connsiteX23" fmla="*/ 9176 w 11447121"/>
              <a:gd name="connsiteY23" fmla="*/ 682625 h 815975"/>
              <a:gd name="connsiteX24" fmla="*/ 6002 w 11447121"/>
              <a:gd name="connsiteY24" fmla="*/ 673100 h 815975"/>
              <a:gd name="connsiteX25" fmla="*/ 94868 w 11447121"/>
              <a:gd name="connsiteY25" fmla="*/ 463550 h 815975"/>
              <a:gd name="connsiteX26" fmla="*/ 894666 w 11447121"/>
              <a:gd name="connsiteY26" fmla="*/ 0 h 81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447121" h="815975">
                <a:moveTo>
                  <a:pt x="894666" y="0"/>
                </a:moveTo>
                <a:lnTo>
                  <a:pt x="3944254" y="0"/>
                </a:lnTo>
                <a:lnTo>
                  <a:pt x="8397534" y="0"/>
                </a:lnTo>
                <a:lnTo>
                  <a:pt x="11447121" y="0"/>
                </a:lnTo>
                <a:cubicBezTo>
                  <a:pt x="11447121" y="815975"/>
                  <a:pt x="11447121" y="815975"/>
                  <a:pt x="11447121" y="815975"/>
                </a:cubicBezTo>
                <a:cubicBezTo>
                  <a:pt x="10420793" y="815975"/>
                  <a:pt x="9522756" y="815975"/>
                  <a:pt x="8736973" y="815975"/>
                </a:cubicBezTo>
                <a:lnTo>
                  <a:pt x="8397534" y="815975"/>
                </a:lnTo>
                <a:lnTo>
                  <a:pt x="7640486" y="815975"/>
                </a:lnTo>
                <a:lnTo>
                  <a:pt x="6952256" y="815975"/>
                </a:lnTo>
                <a:lnTo>
                  <a:pt x="6700354" y="815975"/>
                </a:lnTo>
                <a:lnTo>
                  <a:pt x="5904548" y="815975"/>
                </a:lnTo>
                <a:lnTo>
                  <a:pt x="5687386" y="815975"/>
                </a:lnTo>
                <a:lnTo>
                  <a:pt x="5241043" y="815975"/>
                </a:lnTo>
                <a:lnTo>
                  <a:pt x="4697811" y="815975"/>
                </a:lnTo>
                <a:lnTo>
                  <a:pt x="4590899" y="815975"/>
                </a:lnTo>
                <a:lnTo>
                  <a:pt x="4262824" y="815975"/>
                </a:lnTo>
                <a:lnTo>
                  <a:pt x="3669478" y="815975"/>
                </a:lnTo>
                <a:lnTo>
                  <a:pt x="3650766" y="815975"/>
                </a:lnTo>
                <a:lnTo>
                  <a:pt x="3364787" y="815975"/>
                </a:lnTo>
                <a:lnTo>
                  <a:pt x="3252532" y="815975"/>
                </a:lnTo>
                <a:lnTo>
                  <a:pt x="3236496" y="815975"/>
                </a:lnTo>
                <a:lnTo>
                  <a:pt x="2854961" y="815975"/>
                </a:lnTo>
                <a:cubicBezTo>
                  <a:pt x="186909" y="815975"/>
                  <a:pt x="186909" y="815975"/>
                  <a:pt x="186909" y="815975"/>
                </a:cubicBezTo>
                <a:cubicBezTo>
                  <a:pt x="94868" y="815975"/>
                  <a:pt x="31392" y="755650"/>
                  <a:pt x="9176" y="682625"/>
                </a:cubicBezTo>
                <a:cubicBezTo>
                  <a:pt x="6002" y="673100"/>
                  <a:pt x="6002" y="673100"/>
                  <a:pt x="6002" y="673100"/>
                </a:cubicBezTo>
                <a:cubicBezTo>
                  <a:pt x="-13041" y="596900"/>
                  <a:pt x="12350" y="511175"/>
                  <a:pt x="94868" y="463550"/>
                </a:cubicBezTo>
                <a:cubicBezTo>
                  <a:pt x="894666" y="0"/>
                  <a:pt x="894666" y="0"/>
                  <a:pt x="894666" y="0"/>
                </a:cubicBezTo>
                <a:close/>
              </a:path>
            </a:pathLst>
          </a:custGeom>
          <a:gradFill>
            <a:gsLst>
              <a:gs pos="0">
                <a:srgbClr val="425C90"/>
              </a:gs>
              <a:gs pos="8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34" name="Freeform 7"/>
          <p:cNvSpPr>
            <a:spLocks/>
          </p:cNvSpPr>
          <p:nvPr userDrawn="1"/>
        </p:nvSpPr>
        <p:spPr bwMode="auto">
          <a:xfrm>
            <a:off x="731838" y="3218975"/>
            <a:ext cx="908050" cy="815975"/>
          </a:xfrm>
          <a:custGeom>
            <a:avLst/>
            <a:gdLst>
              <a:gd name="T0" fmla="*/ 286 w 286"/>
              <a:gd name="T1" fmla="*/ 0 h 257"/>
              <a:gd name="T2" fmla="*/ 286 w 286"/>
              <a:gd name="T3" fmla="*/ 257 h 257"/>
              <a:gd name="T4" fmla="*/ 63 w 286"/>
              <a:gd name="T5" fmla="*/ 257 h 257"/>
              <a:gd name="T6" fmla="*/ 7 w 286"/>
              <a:gd name="T7" fmla="*/ 215 h 257"/>
              <a:gd name="T8" fmla="*/ 6 w 286"/>
              <a:gd name="T9" fmla="*/ 212 h 257"/>
              <a:gd name="T10" fmla="*/ 34 w 286"/>
              <a:gd name="T11" fmla="*/ 146 h 257"/>
              <a:gd name="T12" fmla="*/ 286 w 286"/>
              <a:gd name="T13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6" h="257">
                <a:moveTo>
                  <a:pt x="286" y="0"/>
                </a:moveTo>
                <a:cubicBezTo>
                  <a:pt x="286" y="257"/>
                  <a:pt x="286" y="257"/>
                  <a:pt x="286" y="257"/>
                </a:cubicBezTo>
                <a:cubicBezTo>
                  <a:pt x="63" y="257"/>
                  <a:pt x="63" y="257"/>
                  <a:pt x="63" y="257"/>
                </a:cubicBezTo>
                <a:cubicBezTo>
                  <a:pt x="34" y="257"/>
                  <a:pt x="14" y="238"/>
                  <a:pt x="7" y="215"/>
                </a:cubicBezTo>
                <a:cubicBezTo>
                  <a:pt x="6" y="212"/>
                  <a:pt x="6" y="212"/>
                  <a:pt x="6" y="212"/>
                </a:cubicBezTo>
                <a:cubicBezTo>
                  <a:pt x="0" y="188"/>
                  <a:pt x="8" y="161"/>
                  <a:pt x="34" y="146"/>
                </a:cubicBezTo>
                <a:lnTo>
                  <a:pt x="286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/>
          <p:cNvSpPr>
            <a:spLocks/>
          </p:cNvSpPr>
          <p:nvPr userDrawn="1"/>
        </p:nvSpPr>
        <p:spPr bwMode="auto">
          <a:xfrm>
            <a:off x="731838" y="3218975"/>
            <a:ext cx="2525713" cy="673100"/>
          </a:xfrm>
          <a:custGeom>
            <a:avLst/>
            <a:gdLst>
              <a:gd name="T0" fmla="*/ 796 w 796"/>
              <a:gd name="T1" fmla="*/ 0 h 212"/>
              <a:gd name="T2" fmla="*/ 6 w 796"/>
              <a:gd name="T3" fmla="*/ 212 h 212"/>
              <a:gd name="T4" fmla="*/ 34 w 796"/>
              <a:gd name="T5" fmla="*/ 146 h 212"/>
              <a:gd name="T6" fmla="*/ 286 w 796"/>
              <a:gd name="T7" fmla="*/ 0 h 212"/>
              <a:gd name="T8" fmla="*/ 796 w 796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6" h="212">
                <a:moveTo>
                  <a:pt x="796" y="0"/>
                </a:moveTo>
                <a:cubicBezTo>
                  <a:pt x="6" y="212"/>
                  <a:pt x="6" y="212"/>
                  <a:pt x="6" y="212"/>
                </a:cubicBezTo>
                <a:cubicBezTo>
                  <a:pt x="0" y="188"/>
                  <a:pt x="8" y="161"/>
                  <a:pt x="34" y="146"/>
                </a:cubicBezTo>
                <a:cubicBezTo>
                  <a:pt x="286" y="0"/>
                  <a:pt x="286" y="0"/>
                  <a:pt x="286" y="0"/>
                </a:cubicBezTo>
                <a:lnTo>
                  <a:pt x="796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9"/>
          <p:cNvSpPr>
            <a:spLocks/>
          </p:cNvSpPr>
          <p:nvPr userDrawn="1"/>
        </p:nvSpPr>
        <p:spPr bwMode="auto">
          <a:xfrm>
            <a:off x="547688" y="2425225"/>
            <a:ext cx="1966913" cy="1466850"/>
          </a:xfrm>
          <a:custGeom>
            <a:avLst/>
            <a:gdLst>
              <a:gd name="T0" fmla="*/ 586 w 620"/>
              <a:gd name="T1" fmla="*/ 111 h 462"/>
              <a:gd name="T2" fmla="*/ 564 w 620"/>
              <a:gd name="T3" fmla="*/ 123 h 462"/>
              <a:gd name="T4" fmla="*/ 92 w 620"/>
              <a:gd name="T5" fmla="*/ 396 h 462"/>
              <a:gd name="T6" fmla="*/ 92 w 620"/>
              <a:gd name="T7" fmla="*/ 396 h 462"/>
              <a:gd name="T8" fmla="*/ 64 w 620"/>
              <a:gd name="T9" fmla="*/ 462 h 462"/>
              <a:gd name="T10" fmla="*/ 52 w 620"/>
              <a:gd name="T11" fmla="*/ 419 h 462"/>
              <a:gd name="T12" fmla="*/ 4 w 620"/>
              <a:gd name="T13" fmla="*/ 238 h 462"/>
              <a:gd name="T14" fmla="*/ 0 w 620"/>
              <a:gd name="T15" fmla="*/ 213 h 462"/>
              <a:gd name="T16" fmla="*/ 51 w 620"/>
              <a:gd name="T17" fmla="*/ 123 h 462"/>
              <a:gd name="T18" fmla="*/ 265 w 620"/>
              <a:gd name="T19" fmla="*/ 0 h 462"/>
              <a:gd name="T20" fmla="*/ 556 w 620"/>
              <a:gd name="T21" fmla="*/ 0 h 462"/>
              <a:gd name="T22" fmla="*/ 613 w 620"/>
              <a:gd name="T23" fmla="*/ 43 h 462"/>
              <a:gd name="T24" fmla="*/ 614 w 620"/>
              <a:gd name="T25" fmla="*/ 46 h 462"/>
              <a:gd name="T26" fmla="*/ 586 w 620"/>
              <a:gd name="T27" fmla="*/ 11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0" h="462">
                <a:moveTo>
                  <a:pt x="586" y="111"/>
                </a:moveTo>
                <a:cubicBezTo>
                  <a:pt x="564" y="123"/>
                  <a:pt x="564" y="123"/>
                  <a:pt x="564" y="123"/>
                </a:cubicBezTo>
                <a:cubicBezTo>
                  <a:pt x="92" y="396"/>
                  <a:pt x="92" y="396"/>
                  <a:pt x="92" y="396"/>
                </a:cubicBezTo>
                <a:cubicBezTo>
                  <a:pt x="92" y="396"/>
                  <a:pt x="92" y="396"/>
                  <a:pt x="92" y="396"/>
                </a:cubicBezTo>
                <a:cubicBezTo>
                  <a:pt x="66" y="411"/>
                  <a:pt x="58" y="438"/>
                  <a:pt x="64" y="462"/>
                </a:cubicBezTo>
                <a:cubicBezTo>
                  <a:pt x="52" y="419"/>
                  <a:pt x="52" y="419"/>
                  <a:pt x="52" y="419"/>
                </a:cubicBezTo>
                <a:cubicBezTo>
                  <a:pt x="4" y="238"/>
                  <a:pt x="4" y="238"/>
                  <a:pt x="4" y="238"/>
                </a:cubicBezTo>
                <a:cubicBezTo>
                  <a:pt x="2" y="230"/>
                  <a:pt x="1" y="221"/>
                  <a:pt x="0" y="213"/>
                </a:cubicBezTo>
                <a:cubicBezTo>
                  <a:pt x="0" y="177"/>
                  <a:pt x="19" y="142"/>
                  <a:pt x="51" y="123"/>
                </a:cubicBezTo>
                <a:cubicBezTo>
                  <a:pt x="265" y="0"/>
                  <a:pt x="265" y="0"/>
                  <a:pt x="265" y="0"/>
                </a:cubicBezTo>
                <a:cubicBezTo>
                  <a:pt x="556" y="0"/>
                  <a:pt x="556" y="0"/>
                  <a:pt x="556" y="0"/>
                </a:cubicBezTo>
                <a:cubicBezTo>
                  <a:pt x="586" y="0"/>
                  <a:pt x="607" y="20"/>
                  <a:pt x="613" y="43"/>
                </a:cubicBezTo>
                <a:cubicBezTo>
                  <a:pt x="614" y="46"/>
                  <a:pt x="614" y="46"/>
                  <a:pt x="614" y="46"/>
                </a:cubicBezTo>
                <a:cubicBezTo>
                  <a:pt x="620" y="69"/>
                  <a:pt x="612" y="96"/>
                  <a:pt x="586" y="1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0"/>
          <p:cNvSpPr>
            <a:spLocks/>
          </p:cNvSpPr>
          <p:nvPr userDrawn="1"/>
        </p:nvSpPr>
        <p:spPr bwMode="auto">
          <a:xfrm>
            <a:off x="1588" y="1609250"/>
            <a:ext cx="2490788" cy="952500"/>
          </a:xfrm>
          <a:custGeom>
            <a:avLst/>
            <a:gdLst>
              <a:gd name="T0" fmla="*/ 785 w 785"/>
              <a:gd name="T1" fmla="*/ 300 h 300"/>
              <a:gd name="T2" fmla="*/ 728 w 785"/>
              <a:gd name="T3" fmla="*/ 257 h 300"/>
              <a:gd name="T4" fmla="*/ 0 w 785"/>
              <a:gd name="T5" fmla="*/ 257 h 300"/>
              <a:gd name="T6" fmla="*/ 0 w 785"/>
              <a:gd name="T7" fmla="*/ 0 h 300"/>
              <a:gd name="T8" fmla="*/ 627 w 785"/>
              <a:gd name="T9" fmla="*/ 0 h 300"/>
              <a:gd name="T10" fmla="*/ 725 w 785"/>
              <a:gd name="T11" fmla="*/ 76 h 300"/>
              <a:gd name="T12" fmla="*/ 774 w 785"/>
              <a:gd name="T13" fmla="*/ 257 h 300"/>
              <a:gd name="T14" fmla="*/ 785 w 785"/>
              <a:gd name="T15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5" h="300">
                <a:moveTo>
                  <a:pt x="785" y="300"/>
                </a:moveTo>
                <a:cubicBezTo>
                  <a:pt x="779" y="277"/>
                  <a:pt x="758" y="257"/>
                  <a:pt x="728" y="257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0"/>
                  <a:pt x="0" y="0"/>
                  <a:pt x="0" y="0"/>
                </a:cubicBezTo>
                <a:cubicBezTo>
                  <a:pt x="627" y="0"/>
                  <a:pt x="627" y="0"/>
                  <a:pt x="627" y="0"/>
                </a:cubicBezTo>
                <a:cubicBezTo>
                  <a:pt x="673" y="0"/>
                  <a:pt x="713" y="31"/>
                  <a:pt x="725" y="76"/>
                </a:cubicBezTo>
                <a:cubicBezTo>
                  <a:pt x="774" y="257"/>
                  <a:pt x="774" y="257"/>
                  <a:pt x="774" y="257"/>
                </a:cubicBezTo>
                <a:lnTo>
                  <a:pt x="785" y="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1"/>
          <p:cNvSpPr>
            <a:spLocks/>
          </p:cNvSpPr>
          <p:nvPr userDrawn="1"/>
        </p:nvSpPr>
        <p:spPr bwMode="auto">
          <a:xfrm>
            <a:off x="1608138" y="2425225"/>
            <a:ext cx="906463" cy="812800"/>
          </a:xfrm>
          <a:custGeom>
            <a:avLst/>
            <a:gdLst>
              <a:gd name="T0" fmla="*/ 0 w 286"/>
              <a:gd name="T1" fmla="*/ 256 h 256"/>
              <a:gd name="T2" fmla="*/ 0 w 286"/>
              <a:gd name="T3" fmla="*/ 0 h 256"/>
              <a:gd name="T4" fmla="*/ 222 w 286"/>
              <a:gd name="T5" fmla="*/ 0 h 256"/>
              <a:gd name="T6" fmla="*/ 279 w 286"/>
              <a:gd name="T7" fmla="*/ 42 h 256"/>
              <a:gd name="T8" fmla="*/ 280 w 286"/>
              <a:gd name="T9" fmla="*/ 45 h 256"/>
              <a:gd name="T10" fmla="*/ 252 w 286"/>
              <a:gd name="T11" fmla="*/ 111 h 256"/>
              <a:gd name="T12" fmla="*/ 0 w 286"/>
              <a:gd name="T1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6" h="256">
                <a:moveTo>
                  <a:pt x="0" y="256"/>
                </a:moveTo>
                <a:cubicBezTo>
                  <a:pt x="0" y="0"/>
                  <a:pt x="0" y="0"/>
                  <a:pt x="0" y="0"/>
                </a:cubicBezTo>
                <a:cubicBezTo>
                  <a:pt x="222" y="0"/>
                  <a:pt x="222" y="0"/>
                  <a:pt x="222" y="0"/>
                </a:cubicBezTo>
                <a:cubicBezTo>
                  <a:pt x="252" y="0"/>
                  <a:pt x="272" y="19"/>
                  <a:pt x="279" y="42"/>
                </a:cubicBezTo>
                <a:cubicBezTo>
                  <a:pt x="280" y="45"/>
                  <a:pt x="280" y="45"/>
                  <a:pt x="280" y="45"/>
                </a:cubicBezTo>
                <a:cubicBezTo>
                  <a:pt x="286" y="68"/>
                  <a:pt x="278" y="96"/>
                  <a:pt x="252" y="111"/>
                </a:cubicBezTo>
                <a:lnTo>
                  <a:pt x="0" y="256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9" name="Freeform 12"/>
          <p:cNvSpPr>
            <a:spLocks/>
          </p:cNvSpPr>
          <p:nvPr userDrawn="1"/>
        </p:nvSpPr>
        <p:spPr bwMode="auto">
          <a:xfrm>
            <a:off x="547688" y="2425225"/>
            <a:ext cx="1947863" cy="663575"/>
          </a:xfrm>
          <a:custGeom>
            <a:avLst/>
            <a:gdLst>
              <a:gd name="T0" fmla="*/ 614 w 614"/>
              <a:gd name="T1" fmla="*/ 45 h 209"/>
              <a:gd name="T2" fmla="*/ 0 w 614"/>
              <a:gd name="T3" fmla="*/ 209 h 209"/>
              <a:gd name="T4" fmla="*/ 51 w 614"/>
              <a:gd name="T5" fmla="*/ 123 h 209"/>
              <a:gd name="T6" fmla="*/ 265 w 614"/>
              <a:gd name="T7" fmla="*/ 0 h 209"/>
              <a:gd name="T8" fmla="*/ 556 w 614"/>
              <a:gd name="T9" fmla="*/ 0 h 209"/>
              <a:gd name="T10" fmla="*/ 613 w 614"/>
              <a:gd name="T11" fmla="*/ 43 h 209"/>
              <a:gd name="T12" fmla="*/ 614 w 614"/>
              <a:gd name="T13" fmla="*/ 45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209">
                <a:moveTo>
                  <a:pt x="614" y="45"/>
                </a:moveTo>
                <a:cubicBezTo>
                  <a:pt x="0" y="209"/>
                  <a:pt x="0" y="209"/>
                  <a:pt x="0" y="209"/>
                </a:cubicBezTo>
                <a:cubicBezTo>
                  <a:pt x="1" y="174"/>
                  <a:pt x="20" y="141"/>
                  <a:pt x="51" y="123"/>
                </a:cubicBezTo>
                <a:cubicBezTo>
                  <a:pt x="265" y="0"/>
                  <a:pt x="265" y="0"/>
                  <a:pt x="265" y="0"/>
                </a:cubicBezTo>
                <a:cubicBezTo>
                  <a:pt x="556" y="0"/>
                  <a:pt x="556" y="0"/>
                  <a:pt x="556" y="0"/>
                </a:cubicBezTo>
                <a:cubicBezTo>
                  <a:pt x="586" y="0"/>
                  <a:pt x="607" y="20"/>
                  <a:pt x="613" y="43"/>
                </a:cubicBezTo>
                <a:lnTo>
                  <a:pt x="614" y="45"/>
                </a:lnTo>
                <a:close/>
              </a:path>
            </a:pathLst>
          </a:cu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846499" y="3626963"/>
            <a:ext cx="9521892" cy="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 userDrawn="1"/>
        </p:nvSpPr>
        <p:spPr>
          <a:xfrm rot="5400000">
            <a:off x="11384309" y="3574943"/>
            <a:ext cx="120689" cy="104042"/>
          </a:xfrm>
          <a:prstGeom prst="triangl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08050" y="1124384"/>
            <a:ext cx="8688625" cy="1772070"/>
          </a:xfrm>
        </p:spPr>
        <p:txBody>
          <a:bodyPr lIns="0" tIns="0" rIns="0" bIns="0" anchor="b">
            <a:normAutofit/>
          </a:bodyPr>
          <a:lstStyle>
            <a:lvl1pPr algn="l">
              <a:defRPr sz="4000" i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08050" y="4313978"/>
            <a:ext cx="8688625" cy="134751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lang="en-US" sz="1200" i="1" kern="1200" spc="0" baseline="0" dirty="0">
                <a:solidFill>
                  <a:schemeClr val="tx2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1200000" y="5981484"/>
            <a:ext cx="3736623" cy="491068"/>
          </a:xfrm>
        </p:spPr>
        <p:txBody>
          <a:bodyPr/>
          <a:lstStyle>
            <a:lvl1pPr algn="l">
              <a:defRPr lang="en-US" sz="900" b="0" kern="1200" spc="0" baseline="0" dirty="0" smtClean="0">
                <a:solidFill>
                  <a:schemeClr val="tx2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Converting your business from Good to Great.</a:t>
            </a:r>
          </a:p>
        </p:txBody>
      </p:sp>
      <p:grpSp>
        <p:nvGrpSpPr>
          <p:cNvPr id="31" name="그룹 25"/>
          <p:cNvGrpSpPr/>
          <p:nvPr userDrawn="1"/>
        </p:nvGrpSpPr>
        <p:grpSpPr>
          <a:xfrm>
            <a:off x="9405937" y="5924509"/>
            <a:ext cx="1585913" cy="605019"/>
            <a:chOff x="7099300" y="5270500"/>
            <a:chExt cx="1462086" cy="557781"/>
          </a:xfrm>
          <a:solidFill>
            <a:schemeClr val="tx2"/>
          </a:solidFill>
        </p:grpSpPr>
        <p:sp>
          <p:nvSpPr>
            <p:cNvPr id="32" name="Freeform 5"/>
            <p:cNvSpPr>
              <a:spLocks noEditPoints="1"/>
            </p:cNvSpPr>
            <p:nvPr userDrawn="1"/>
          </p:nvSpPr>
          <p:spPr bwMode="auto">
            <a:xfrm>
              <a:off x="7099300" y="5270500"/>
              <a:ext cx="1457325" cy="328613"/>
            </a:xfrm>
            <a:custGeom>
              <a:avLst/>
              <a:gdLst>
                <a:gd name="T0" fmla="*/ 49 w 386"/>
                <a:gd name="T1" fmla="*/ 21 h 86"/>
                <a:gd name="T2" fmla="*/ 69 w 386"/>
                <a:gd name="T3" fmla="*/ 86 h 86"/>
                <a:gd name="T4" fmla="*/ 89 w 386"/>
                <a:gd name="T5" fmla="*/ 21 h 86"/>
                <a:gd name="T6" fmla="*/ 76 w 386"/>
                <a:gd name="T7" fmla="*/ 66 h 86"/>
                <a:gd name="T8" fmla="*/ 64 w 386"/>
                <a:gd name="T9" fmla="*/ 72 h 86"/>
                <a:gd name="T10" fmla="*/ 64 w 386"/>
                <a:gd name="T11" fmla="*/ 14 h 86"/>
                <a:gd name="T12" fmla="*/ 76 w 386"/>
                <a:gd name="T13" fmla="*/ 20 h 86"/>
                <a:gd name="T14" fmla="*/ 122 w 386"/>
                <a:gd name="T15" fmla="*/ 72 h 86"/>
                <a:gd name="T16" fmla="*/ 110 w 386"/>
                <a:gd name="T17" fmla="*/ 66 h 86"/>
                <a:gd name="T18" fmla="*/ 97 w 386"/>
                <a:gd name="T19" fmla="*/ 65 h 86"/>
                <a:gd name="T20" fmla="*/ 131 w 386"/>
                <a:gd name="T21" fmla="*/ 81 h 86"/>
                <a:gd name="T22" fmla="*/ 124 w 386"/>
                <a:gd name="T23" fmla="*/ 1 h 86"/>
                <a:gd name="T24" fmla="*/ 14 w 386"/>
                <a:gd name="T25" fmla="*/ 1 h 86"/>
                <a:gd name="T26" fmla="*/ 17 w 386"/>
                <a:gd name="T27" fmla="*/ 85 h 86"/>
                <a:gd name="T28" fmla="*/ 47 w 386"/>
                <a:gd name="T29" fmla="*/ 1 h 86"/>
                <a:gd name="T30" fmla="*/ 272 w 386"/>
                <a:gd name="T31" fmla="*/ 0 h 86"/>
                <a:gd name="T32" fmla="*/ 252 w 386"/>
                <a:gd name="T33" fmla="*/ 65 h 86"/>
                <a:gd name="T34" fmla="*/ 287 w 386"/>
                <a:gd name="T35" fmla="*/ 80 h 86"/>
                <a:gd name="T36" fmla="*/ 287 w 386"/>
                <a:gd name="T37" fmla="*/ 5 h 86"/>
                <a:gd name="T38" fmla="*/ 277 w 386"/>
                <a:gd name="T39" fmla="*/ 72 h 86"/>
                <a:gd name="T40" fmla="*/ 265 w 386"/>
                <a:gd name="T41" fmla="*/ 66 h 86"/>
                <a:gd name="T42" fmla="*/ 272 w 386"/>
                <a:gd name="T43" fmla="*/ 12 h 86"/>
                <a:gd name="T44" fmla="*/ 279 w 386"/>
                <a:gd name="T45" fmla="*/ 66 h 86"/>
                <a:gd name="T46" fmla="*/ 299 w 386"/>
                <a:gd name="T47" fmla="*/ 21 h 86"/>
                <a:gd name="T48" fmla="*/ 319 w 386"/>
                <a:gd name="T49" fmla="*/ 86 h 86"/>
                <a:gd name="T50" fmla="*/ 339 w 386"/>
                <a:gd name="T51" fmla="*/ 38 h 86"/>
                <a:gd name="T52" fmla="*/ 326 w 386"/>
                <a:gd name="T53" fmla="*/ 50 h 86"/>
                <a:gd name="T54" fmla="*/ 319 w 386"/>
                <a:gd name="T55" fmla="*/ 74 h 86"/>
                <a:gd name="T56" fmla="*/ 313 w 386"/>
                <a:gd name="T57" fmla="*/ 20 h 86"/>
                <a:gd name="T58" fmla="*/ 324 w 386"/>
                <a:gd name="T59" fmla="*/ 14 h 86"/>
                <a:gd name="T60" fmla="*/ 339 w 386"/>
                <a:gd name="T61" fmla="*/ 29 h 86"/>
                <a:gd name="T62" fmla="*/ 319 w 386"/>
                <a:gd name="T63" fmla="*/ 0 h 86"/>
                <a:gd name="T64" fmla="*/ 351 w 386"/>
                <a:gd name="T65" fmla="*/ 5 h 86"/>
                <a:gd name="T66" fmla="*/ 351 w 386"/>
                <a:gd name="T67" fmla="*/ 80 h 86"/>
                <a:gd name="T68" fmla="*/ 386 w 386"/>
                <a:gd name="T69" fmla="*/ 65 h 86"/>
                <a:gd name="T70" fmla="*/ 373 w 386"/>
                <a:gd name="T71" fmla="*/ 66 h 86"/>
                <a:gd name="T72" fmla="*/ 361 w 386"/>
                <a:gd name="T73" fmla="*/ 72 h 86"/>
                <a:gd name="T74" fmla="*/ 361 w 386"/>
                <a:gd name="T75" fmla="*/ 14 h 86"/>
                <a:gd name="T76" fmla="*/ 373 w 386"/>
                <a:gd name="T77" fmla="*/ 20 h 86"/>
                <a:gd name="T78" fmla="*/ 185 w 386"/>
                <a:gd name="T79" fmla="*/ 62 h 86"/>
                <a:gd name="T80" fmla="*/ 185 w 386"/>
                <a:gd name="T81" fmla="*/ 27 h 86"/>
                <a:gd name="T82" fmla="*/ 165 w 386"/>
                <a:gd name="T83" fmla="*/ 1 h 86"/>
                <a:gd name="T84" fmla="*/ 159 w 386"/>
                <a:gd name="T85" fmla="*/ 85 h 86"/>
                <a:gd name="T86" fmla="*/ 170 w 386"/>
                <a:gd name="T87" fmla="*/ 53 h 86"/>
                <a:gd name="T88" fmla="*/ 172 w 386"/>
                <a:gd name="T89" fmla="*/ 79 h 86"/>
                <a:gd name="T90" fmla="*/ 173 w 386"/>
                <a:gd name="T91" fmla="*/ 85 h 86"/>
                <a:gd name="T92" fmla="*/ 185 w 386"/>
                <a:gd name="T93" fmla="*/ 75 h 86"/>
                <a:gd name="T94" fmla="*/ 164 w 386"/>
                <a:gd name="T95" fmla="*/ 39 h 86"/>
                <a:gd name="T96" fmla="*/ 165 w 386"/>
                <a:gd name="T97" fmla="*/ 13 h 86"/>
                <a:gd name="T98" fmla="*/ 172 w 386"/>
                <a:gd name="T99" fmla="*/ 30 h 86"/>
                <a:gd name="T100" fmla="*/ 212 w 386"/>
                <a:gd name="T101" fmla="*/ 85 h 86"/>
                <a:gd name="T102" fmla="*/ 225 w 386"/>
                <a:gd name="T103" fmla="*/ 7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6" h="86">
                  <a:moveTo>
                    <a:pt x="69" y="0"/>
                  </a:moveTo>
                  <a:cubicBezTo>
                    <a:pt x="63" y="0"/>
                    <a:pt x="58" y="2"/>
                    <a:pt x="54" y="5"/>
                  </a:cubicBezTo>
                  <a:cubicBezTo>
                    <a:pt x="51" y="9"/>
                    <a:pt x="49" y="14"/>
                    <a:pt x="49" y="2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72"/>
                    <a:pt x="51" y="77"/>
                    <a:pt x="54" y="80"/>
                  </a:cubicBezTo>
                  <a:cubicBezTo>
                    <a:pt x="58" y="84"/>
                    <a:pt x="63" y="86"/>
                    <a:pt x="69" y="86"/>
                  </a:cubicBezTo>
                  <a:cubicBezTo>
                    <a:pt x="76" y="86"/>
                    <a:pt x="81" y="84"/>
                    <a:pt x="84" y="80"/>
                  </a:cubicBezTo>
                  <a:cubicBezTo>
                    <a:pt x="87" y="77"/>
                    <a:pt x="89" y="72"/>
                    <a:pt x="89" y="65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9" y="14"/>
                    <a:pt x="87" y="9"/>
                    <a:pt x="84" y="5"/>
                  </a:cubicBezTo>
                  <a:cubicBezTo>
                    <a:pt x="81" y="2"/>
                    <a:pt x="76" y="0"/>
                    <a:pt x="69" y="0"/>
                  </a:cubicBezTo>
                  <a:close/>
                  <a:moveTo>
                    <a:pt x="76" y="66"/>
                  </a:moveTo>
                  <a:cubicBezTo>
                    <a:pt x="76" y="69"/>
                    <a:pt x="75" y="71"/>
                    <a:pt x="74" y="72"/>
                  </a:cubicBezTo>
                  <a:cubicBezTo>
                    <a:pt x="73" y="73"/>
                    <a:pt x="71" y="74"/>
                    <a:pt x="69" y="74"/>
                  </a:cubicBezTo>
                  <a:cubicBezTo>
                    <a:pt x="67" y="74"/>
                    <a:pt x="65" y="73"/>
                    <a:pt x="64" y="72"/>
                  </a:cubicBezTo>
                  <a:cubicBezTo>
                    <a:pt x="63" y="71"/>
                    <a:pt x="62" y="69"/>
                    <a:pt x="62" y="66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17"/>
                    <a:pt x="63" y="15"/>
                    <a:pt x="64" y="14"/>
                  </a:cubicBezTo>
                  <a:cubicBezTo>
                    <a:pt x="65" y="13"/>
                    <a:pt x="67" y="12"/>
                    <a:pt x="69" y="12"/>
                  </a:cubicBezTo>
                  <a:cubicBezTo>
                    <a:pt x="71" y="12"/>
                    <a:pt x="73" y="13"/>
                    <a:pt x="74" y="14"/>
                  </a:cubicBezTo>
                  <a:cubicBezTo>
                    <a:pt x="75" y="15"/>
                    <a:pt x="76" y="17"/>
                    <a:pt x="76" y="20"/>
                  </a:cubicBezTo>
                  <a:lnTo>
                    <a:pt x="76" y="66"/>
                  </a:lnTo>
                  <a:close/>
                  <a:moveTo>
                    <a:pt x="124" y="66"/>
                  </a:moveTo>
                  <a:cubicBezTo>
                    <a:pt x="124" y="69"/>
                    <a:pt x="123" y="71"/>
                    <a:pt x="122" y="72"/>
                  </a:cubicBezTo>
                  <a:cubicBezTo>
                    <a:pt x="121" y="73"/>
                    <a:pt x="119" y="74"/>
                    <a:pt x="117" y="74"/>
                  </a:cubicBezTo>
                  <a:cubicBezTo>
                    <a:pt x="115" y="74"/>
                    <a:pt x="113" y="73"/>
                    <a:pt x="112" y="72"/>
                  </a:cubicBezTo>
                  <a:cubicBezTo>
                    <a:pt x="111" y="71"/>
                    <a:pt x="110" y="69"/>
                    <a:pt x="110" y="66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72"/>
                    <a:pt x="99" y="77"/>
                    <a:pt x="102" y="81"/>
                  </a:cubicBezTo>
                  <a:cubicBezTo>
                    <a:pt x="105" y="84"/>
                    <a:pt x="110" y="86"/>
                    <a:pt x="117" y="86"/>
                  </a:cubicBezTo>
                  <a:cubicBezTo>
                    <a:pt x="123" y="86"/>
                    <a:pt x="128" y="84"/>
                    <a:pt x="131" y="81"/>
                  </a:cubicBezTo>
                  <a:cubicBezTo>
                    <a:pt x="135" y="77"/>
                    <a:pt x="136" y="72"/>
                    <a:pt x="136" y="65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24" y="1"/>
                    <a:pt x="124" y="1"/>
                    <a:pt x="124" y="1"/>
                  </a:cubicBezTo>
                  <a:lnTo>
                    <a:pt x="124" y="66"/>
                  </a:lnTo>
                  <a:close/>
                  <a:moveTo>
                    <a:pt x="24" y="39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24" y="39"/>
                  </a:lnTo>
                  <a:close/>
                  <a:moveTo>
                    <a:pt x="272" y="0"/>
                  </a:moveTo>
                  <a:cubicBezTo>
                    <a:pt x="265" y="0"/>
                    <a:pt x="260" y="2"/>
                    <a:pt x="257" y="5"/>
                  </a:cubicBezTo>
                  <a:cubicBezTo>
                    <a:pt x="254" y="9"/>
                    <a:pt x="252" y="14"/>
                    <a:pt x="252" y="21"/>
                  </a:cubicBezTo>
                  <a:cubicBezTo>
                    <a:pt x="252" y="65"/>
                    <a:pt x="252" y="65"/>
                    <a:pt x="252" y="65"/>
                  </a:cubicBezTo>
                  <a:cubicBezTo>
                    <a:pt x="252" y="72"/>
                    <a:pt x="254" y="77"/>
                    <a:pt x="257" y="80"/>
                  </a:cubicBezTo>
                  <a:cubicBezTo>
                    <a:pt x="260" y="84"/>
                    <a:pt x="265" y="86"/>
                    <a:pt x="272" y="86"/>
                  </a:cubicBezTo>
                  <a:cubicBezTo>
                    <a:pt x="278" y="86"/>
                    <a:pt x="283" y="84"/>
                    <a:pt x="287" y="80"/>
                  </a:cubicBezTo>
                  <a:cubicBezTo>
                    <a:pt x="290" y="77"/>
                    <a:pt x="292" y="72"/>
                    <a:pt x="292" y="65"/>
                  </a:cubicBezTo>
                  <a:cubicBezTo>
                    <a:pt x="292" y="21"/>
                    <a:pt x="292" y="21"/>
                    <a:pt x="292" y="21"/>
                  </a:cubicBezTo>
                  <a:cubicBezTo>
                    <a:pt x="292" y="14"/>
                    <a:pt x="290" y="9"/>
                    <a:pt x="287" y="5"/>
                  </a:cubicBezTo>
                  <a:cubicBezTo>
                    <a:pt x="283" y="2"/>
                    <a:pt x="278" y="0"/>
                    <a:pt x="272" y="0"/>
                  </a:cubicBezTo>
                  <a:close/>
                  <a:moveTo>
                    <a:pt x="279" y="66"/>
                  </a:moveTo>
                  <a:cubicBezTo>
                    <a:pt x="279" y="69"/>
                    <a:pt x="278" y="71"/>
                    <a:pt x="277" y="72"/>
                  </a:cubicBezTo>
                  <a:cubicBezTo>
                    <a:pt x="276" y="73"/>
                    <a:pt x="274" y="74"/>
                    <a:pt x="272" y="74"/>
                  </a:cubicBezTo>
                  <a:cubicBezTo>
                    <a:pt x="270" y="74"/>
                    <a:pt x="268" y="73"/>
                    <a:pt x="267" y="72"/>
                  </a:cubicBezTo>
                  <a:cubicBezTo>
                    <a:pt x="266" y="71"/>
                    <a:pt x="265" y="69"/>
                    <a:pt x="265" y="66"/>
                  </a:cubicBezTo>
                  <a:cubicBezTo>
                    <a:pt x="265" y="20"/>
                    <a:pt x="265" y="20"/>
                    <a:pt x="265" y="20"/>
                  </a:cubicBezTo>
                  <a:cubicBezTo>
                    <a:pt x="265" y="17"/>
                    <a:pt x="266" y="15"/>
                    <a:pt x="267" y="14"/>
                  </a:cubicBezTo>
                  <a:cubicBezTo>
                    <a:pt x="268" y="13"/>
                    <a:pt x="270" y="12"/>
                    <a:pt x="272" y="12"/>
                  </a:cubicBezTo>
                  <a:cubicBezTo>
                    <a:pt x="274" y="12"/>
                    <a:pt x="276" y="13"/>
                    <a:pt x="277" y="14"/>
                  </a:cubicBezTo>
                  <a:cubicBezTo>
                    <a:pt x="278" y="15"/>
                    <a:pt x="279" y="17"/>
                    <a:pt x="279" y="20"/>
                  </a:cubicBezTo>
                  <a:lnTo>
                    <a:pt x="279" y="66"/>
                  </a:lnTo>
                  <a:close/>
                  <a:moveTo>
                    <a:pt x="319" y="0"/>
                  </a:moveTo>
                  <a:cubicBezTo>
                    <a:pt x="313" y="0"/>
                    <a:pt x="308" y="2"/>
                    <a:pt x="304" y="5"/>
                  </a:cubicBezTo>
                  <a:cubicBezTo>
                    <a:pt x="301" y="9"/>
                    <a:pt x="299" y="14"/>
                    <a:pt x="299" y="21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99" y="72"/>
                    <a:pt x="301" y="77"/>
                    <a:pt x="304" y="80"/>
                  </a:cubicBezTo>
                  <a:cubicBezTo>
                    <a:pt x="308" y="84"/>
                    <a:pt x="313" y="86"/>
                    <a:pt x="319" y="86"/>
                  </a:cubicBezTo>
                  <a:cubicBezTo>
                    <a:pt x="325" y="86"/>
                    <a:pt x="330" y="84"/>
                    <a:pt x="334" y="80"/>
                  </a:cubicBezTo>
                  <a:cubicBezTo>
                    <a:pt x="337" y="77"/>
                    <a:pt x="339" y="72"/>
                    <a:pt x="339" y="65"/>
                  </a:cubicBezTo>
                  <a:cubicBezTo>
                    <a:pt x="339" y="38"/>
                    <a:pt x="339" y="38"/>
                    <a:pt x="339" y="38"/>
                  </a:cubicBezTo>
                  <a:cubicBezTo>
                    <a:pt x="320" y="38"/>
                    <a:pt x="320" y="38"/>
                    <a:pt x="320" y="38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66"/>
                    <a:pt x="326" y="66"/>
                    <a:pt x="326" y="66"/>
                  </a:cubicBezTo>
                  <a:cubicBezTo>
                    <a:pt x="326" y="69"/>
                    <a:pt x="326" y="71"/>
                    <a:pt x="324" y="72"/>
                  </a:cubicBezTo>
                  <a:cubicBezTo>
                    <a:pt x="323" y="73"/>
                    <a:pt x="321" y="74"/>
                    <a:pt x="319" y="74"/>
                  </a:cubicBezTo>
                  <a:cubicBezTo>
                    <a:pt x="317" y="74"/>
                    <a:pt x="316" y="73"/>
                    <a:pt x="314" y="72"/>
                  </a:cubicBezTo>
                  <a:cubicBezTo>
                    <a:pt x="313" y="71"/>
                    <a:pt x="313" y="69"/>
                    <a:pt x="313" y="66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7"/>
                    <a:pt x="313" y="15"/>
                    <a:pt x="314" y="14"/>
                  </a:cubicBezTo>
                  <a:cubicBezTo>
                    <a:pt x="316" y="13"/>
                    <a:pt x="317" y="12"/>
                    <a:pt x="319" y="12"/>
                  </a:cubicBezTo>
                  <a:cubicBezTo>
                    <a:pt x="321" y="12"/>
                    <a:pt x="323" y="13"/>
                    <a:pt x="324" y="14"/>
                  </a:cubicBezTo>
                  <a:cubicBezTo>
                    <a:pt x="326" y="15"/>
                    <a:pt x="326" y="17"/>
                    <a:pt x="326" y="20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39" y="29"/>
                    <a:pt x="339" y="29"/>
                    <a:pt x="339" y="29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39" y="14"/>
                    <a:pt x="337" y="9"/>
                    <a:pt x="334" y="5"/>
                  </a:cubicBezTo>
                  <a:cubicBezTo>
                    <a:pt x="330" y="2"/>
                    <a:pt x="325" y="0"/>
                    <a:pt x="319" y="0"/>
                  </a:cubicBezTo>
                  <a:close/>
                  <a:moveTo>
                    <a:pt x="381" y="5"/>
                  </a:moveTo>
                  <a:cubicBezTo>
                    <a:pt x="378" y="2"/>
                    <a:pt x="373" y="0"/>
                    <a:pt x="366" y="0"/>
                  </a:cubicBezTo>
                  <a:cubicBezTo>
                    <a:pt x="360" y="0"/>
                    <a:pt x="355" y="2"/>
                    <a:pt x="351" y="5"/>
                  </a:cubicBezTo>
                  <a:cubicBezTo>
                    <a:pt x="348" y="9"/>
                    <a:pt x="346" y="14"/>
                    <a:pt x="346" y="21"/>
                  </a:cubicBezTo>
                  <a:cubicBezTo>
                    <a:pt x="346" y="65"/>
                    <a:pt x="346" y="65"/>
                    <a:pt x="346" y="65"/>
                  </a:cubicBezTo>
                  <a:cubicBezTo>
                    <a:pt x="346" y="72"/>
                    <a:pt x="348" y="77"/>
                    <a:pt x="351" y="80"/>
                  </a:cubicBezTo>
                  <a:cubicBezTo>
                    <a:pt x="355" y="84"/>
                    <a:pt x="360" y="86"/>
                    <a:pt x="366" y="86"/>
                  </a:cubicBezTo>
                  <a:cubicBezTo>
                    <a:pt x="373" y="86"/>
                    <a:pt x="378" y="84"/>
                    <a:pt x="381" y="80"/>
                  </a:cubicBezTo>
                  <a:cubicBezTo>
                    <a:pt x="384" y="77"/>
                    <a:pt x="386" y="72"/>
                    <a:pt x="386" y="65"/>
                  </a:cubicBezTo>
                  <a:cubicBezTo>
                    <a:pt x="386" y="21"/>
                    <a:pt x="386" y="21"/>
                    <a:pt x="386" y="21"/>
                  </a:cubicBezTo>
                  <a:cubicBezTo>
                    <a:pt x="386" y="14"/>
                    <a:pt x="384" y="9"/>
                    <a:pt x="381" y="5"/>
                  </a:cubicBezTo>
                  <a:close/>
                  <a:moveTo>
                    <a:pt x="373" y="66"/>
                  </a:moveTo>
                  <a:cubicBezTo>
                    <a:pt x="373" y="69"/>
                    <a:pt x="372" y="71"/>
                    <a:pt x="371" y="72"/>
                  </a:cubicBezTo>
                  <a:cubicBezTo>
                    <a:pt x="370" y="73"/>
                    <a:pt x="368" y="74"/>
                    <a:pt x="366" y="74"/>
                  </a:cubicBezTo>
                  <a:cubicBezTo>
                    <a:pt x="364" y="74"/>
                    <a:pt x="362" y="73"/>
                    <a:pt x="361" y="72"/>
                  </a:cubicBezTo>
                  <a:cubicBezTo>
                    <a:pt x="360" y="71"/>
                    <a:pt x="359" y="69"/>
                    <a:pt x="359" y="66"/>
                  </a:cubicBezTo>
                  <a:cubicBezTo>
                    <a:pt x="359" y="20"/>
                    <a:pt x="359" y="20"/>
                    <a:pt x="359" y="20"/>
                  </a:cubicBezTo>
                  <a:cubicBezTo>
                    <a:pt x="359" y="17"/>
                    <a:pt x="360" y="15"/>
                    <a:pt x="361" y="14"/>
                  </a:cubicBezTo>
                  <a:cubicBezTo>
                    <a:pt x="362" y="13"/>
                    <a:pt x="364" y="12"/>
                    <a:pt x="366" y="12"/>
                  </a:cubicBezTo>
                  <a:cubicBezTo>
                    <a:pt x="368" y="12"/>
                    <a:pt x="370" y="13"/>
                    <a:pt x="371" y="14"/>
                  </a:cubicBezTo>
                  <a:cubicBezTo>
                    <a:pt x="372" y="15"/>
                    <a:pt x="373" y="17"/>
                    <a:pt x="373" y="20"/>
                  </a:cubicBezTo>
                  <a:lnTo>
                    <a:pt x="373" y="66"/>
                  </a:lnTo>
                  <a:close/>
                  <a:moveTo>
                    <a:pt x="185" y="75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185" y="57"/>
                    <a:pt x="184" y="54"/>
                    <a:pt x="183" y="51"/>
                  </a:cubicBezTo>
                  <a:cubicBezTo>
                    <a:pt x="182" y="47"/>
                    <a:pt x="180" y="45"/>
                    <a:pt x="176" y="44"/>
                  </a:cubicBezTo>
                  <a:cubicBezTo>
                    <a:pt x="182" y="41"/>
                    <a:pt x="185" y="35"/>
                    <a:pt x="185" y="27"/>
                  </a:cubicBezTo>
                  <a:cubicBezTo>
                    <a:pt x="185" y="20"/>
                    <a:pt x="185" y="20"/>
                    <a:pt x="185" y="20"/>
                  </a:cubicBezTo>
                  <a:cubicBezTo>
                    <a:pt x="185" y="14"/>
                    <a:pt x="183" y="9"/>
                    <a:pt x="180" y="6"/>
                  </a:cubicBezTo>
                  <a:cubicBezTo>
                    <a:pt x="177" y="3"/>
                    <a:pt x="172" y="1"/>
                    <a:pt x="165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6" y="51"/>
                    <a:pt x="168" y="52"/>
                    <a:pt x="170" y="53"/>
                  </a:cubicBezTo>
                  <a:cubicBezTo>
                    <a:pt x="171" y="55"/>
                    <a:pt x="172" y="57"/>
                    <a:pt x="172" y="61"/>
                  </a:cubicBezTo>
                  <a:cubicBezTo>
                    <a:pt x="172" y="75"/>
                    <a:pt x="172" y="75"/>
                    <a:pt x="172" y="75"/>
                  </a:cubicBezTo>
                  <a:cubicBezTo>
                    <a:pt x="172" y="76"/>
                    <a:pt x="172" y="78"/>
                    <a:pt x="172" y="79"/>
                  </a:cubicBezTo>
                  <a:cubicBezTo>
                    <a:pt x="172" y="80"/>
                    <a:pt x="172" y="81"/>
                    <a:pt x="172" y="82"/>
                  </a:cubicBezTo>
                  <a:cubicBezTo>
                    <a:pt x="172" y="82"/>
                    <a:pt x="172" y="83"/>
                    <a:pt x="173" y="83"/>
                  </a:cubicBezTo>
                  <a:cubicBezTo>
                    <a:pt x="173" y="84"/>
                    <a:pt x="173" y="84"/>
                    <a:pt x="173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186" y="83"/>
                    <a:pt x="185" y="82"/>
                    <a:pt x="185" y="80"/>
                  </a:cubicBezTo>
                  <a:cubicBezTo>
                    <a:pt x="185" y="79"/>
                    <a:pt x="185" y="77"/>
                    <a:pt x="185" y="75"/>
                  </a:cubicBezTo>
                  <a:close/>
                  <a:moveTo>
                    <a:pt x="172" y="30"/>
                  </a:moveTo>
                  <a:cubicBezTo>
                    <a:pt x="172" y="33"/>
                    <a:pt x="171" y="36"/>
                    <a:pt x="170" y="37"/>
                  </a:cubicBezTo>
                  <a:cubicBezTo>
                    <a:pt x="168" y="38"/>
                    <a:pt x="166" y="39"/>
                    <a:pt x="164" y="39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67" y="13"/>
                    <a:pt x="169" y="14"/>
                    <a:pt x="170" y="15"/>
                  </a:cubicBezTo>
                  <a:cubicBezTo>
                    <a:pt x="171" y="16"/>
                    <a:pt x="172" y="19"/>
                    <a:pt x="172" y="22"/>
                  </a:cubicBezTo>
                  <a:lnTo>
                    <a:pt x="172" y="30"/>
                  </a:lnTo>
                  <a:close/>
                  <a:moveTo>
                    <a:pt x="225" y="1"/>
                  </a:moveTo>
                  <a:cubicBezTo>
                    <a:pt x="212" y="1"/>
                    <a:pt x="212" y="1"/>
                    <a:pt x="212" y="1"/>
                  </a:cubicBezTo>
                  <a:cubicBezTo>
                    <a:pt x="212" y="85"/>
                    <a:pt x="212" y="85"/>
                    <a:pt x="212" y="85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7" y="73"/>
                    <a:pt x="247" y="73"/>
                    <a:pt x="247" y="73"/>
                  </a:cubicBezTo>
                  <a:cubicBezTo>
                    <a:pt x="225" y="73"/>
                    <a:pt x="225" y="73"/>
                    <a:pt x="225" y="73"/>
                  </a:cubicBezTo>
                  <a:lnTo>
                    <a:pt x="2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6"/>
            <p:cNvSpPr>
              <a:spLocks noEditPoints="1"/>
            </p:cNvSpPr>
            <p:nvPr userDrawn="1"/>
          </p:nvSpPr>
          <p:spPr bwMode="auto">
            <a:xfrm>
              <a:off x="7119690" y="5691050"/>
              <a:ext cx="1441696" cy="137231"/>
            </a:xfrm>
            <a:custGeom>
              <a:avLst/>
              <a:gdLst>
                <a:gd name="T0" fmla="*/ 132 w 393"/>
                <a:gd name="T1" fmla="*/ 28 h 37"/>
                <a:gd name="T2" fmla="*/ 127 w 393"/>
                <a:gd name="T3" fmla="*/ 26 h 37"/>
                <a:gd name="T4" fmla="*/ 133 w 393"/>
                <a:gd name="T5" fmla="*/ 18 h 37"/>
                <a:gd name="T6" fmla="*/ 186 w 393"/>
                <a:gd name="T7" fmla="*/ 8 h 37"/>
                <a:gd name="T8" fmla="*/ 174 w 393"/>
                <a:gd name="T9" fmla="*/ 8 h 37"/>
                <a:gd name="T10" fmla="*/ 163 w 393"/>
                <a:gd name="T11" fmla="*/ 29 h 37"/>
                <a:gd name="T12" fmla="*/ 173 w 393"/>
                <a:gd name="T13" fmla="*/ 12 h 37"/>
                <a:gd name="T14" fmla="*/ 192 w 393"/>
                <a:gd name="T15" fmla="*/ 29 h 37"/>
                <a:gd name="T16" fmla="*/ 106 w 393"/>
                <a:gd name="T17" fmla="*/ 25 h 37"/>
                <a:gd name="T18" fmla="*/ 103 w 393"/>
                <a:gd name="T19" fmla="*/ 32 h 37"/>
                <a:gd name="T20" fmla="*/ 103 w 393"/>
                <a:gd name="T21" fmla="*/ 36 h 37"/>
                <a:gd name="T22" fmla="*/ 154 w 393"/>
                <a:gd name="T23" fmla="*/ 19 h 37"/>
                <a:gd name="T24" fmla="*/ 144 w 393"/>
                <a:gd name="T25" fmla="*/ 19 h 37"/>
                <a:gd name="T26" fmla="*/ 144 w 393"/>
                <a:gd name="T27" fmla="*/ 28 h 37"/>
                <a:gd name="T28" fmla="*/ 154 w 393"/>
                <a:gd name="T29" fmla="*/ 8 h 37"/>
                <a:gd name="T30" fmla="*/ 375 w 393"/>
                <a:gd name="T31" fmla="*/ 7 h 37"/>
                <a:gd name="T32" fmla="*/ 369 w 393"/>
                <a:gd name="T33" fmla="*/ 29 h 37"/>
                <a:gd name="T34" fmla="*/ 378 w 393"/>
                <a:gd name="T35" fmla="*/ 15 h 37"/>
                <a:gd name="T36" fmla="*/ 388 w 393"/>
                <a:gd name="T37" fmla="*/ 11 h 37"/>
                <a:gd name="T38" fmla="*/ 392 w 393"/>
                <a:gd name="T39" fmla="*/ 9 h 37"/>
                <a:gd name="T40" fmla="*/ 38 w 393"/>
                <a:gd name="T41" fmla="*/ 20 h 37"/>
                <a:gd name="T42" fmla="*/ 39 w 393"/>
                <a:gd name="T43" fmla="*/ 29 h 37"/>
                <a:gd name="T44" fmla="*/ 54 w 393"/>
                <a:gd name="T45" fmla="*/ 8 h 37"/>
                <a:gd name="T46" fmla="*/ 13 w 393"/>
                <a:gd name="T47" fmla="*/ 8 h 37"/>
                <a:gd name="T48" fmla="*/ 7 w 393"/>
                <a:gd name="T49" fmla="*/ 29 h 37"/>
                <a:gd name="T50" fmla="*/ 29 w 393"/>
                <a:gd name="T51" fmla="*/ 8 h 37"/>
                <a:gd name="T52" fmla="*/ 88 w 393"/>
                <a:gd name="T53" fmla="*/ 25 h 37"/>
                <a:gd name="T54" fmla="*/ 71 w 393"/>
                <a:gd name="T55" fmla="*/ 8 h 37"/>
                <a:gd name="T56" fmla="*/ 64 w 393"/>
                <a:gd name="T57" fmla="*/ 29 h 37"/>
                <a:gd name="T58" fmla="*/ 87 w 393"/>
                <a:gd name="T59" fmla="*/ 8 h 37"/>
                <a:gd name="T60" fmla="*/ 207 w 393"/>
                <a:gd name="T61" fmla="*/ 26 h 37"/>
                <a:gd name="T62" fmla="*/ 214 w 393"/>
                <a:gd name="T63" fmla="*/ 26 h 37"/>
                <a:gd name="T64" fmla="*/ 214 w 393"/>
                <a:gd name="T65" fmla="*/ 7 h 37"/>
                <a:gd name="T66" fmla="*/ 208 w 393"/>
                <a:gd name="T67" fmla="*/ 16 h 37"/>
                <a:gd name="T68" fmla="*/ 286 w 393"/>
                <a:gd name="T69" fmla="*/ 11 h 37"/>
                <a:gd name="T70" fmla="*/ 277 w 393"/>
                <a:gd name="T71" fmla="*/ 8 h 37"/>
                <a:gd name="T72" fmla="*/ 284 w 393"/>
                <a:gd name="T73" fmla="*/ 29 h 37"/>
                <a:gd name="T74" fmla="*/ 327 w 393"/>
                <a:gd name="T75" fmla="*/ 24 h 37"/>
                <a:gd name="T76" fmla="*/ 340 w 393"/>
                <a:gd name="T77" fmla="*/ 14 h 37"/>
                <a:gd name="T78" fmla="*/ 325 w 393"/>
                <a:gd name="T79" fmla="*/ 26 h 37"/>
                <a:gd name="T80" fmla="*/ 298 w 393"/>
                <a:gd name="T81" fmla="*/ 7 h 37"/>
                <a:gd name="T82" fmla="*/ 307 w 393"/>
                <a:gd name="T83" fmla="*/ 22 h 37"/>
                <a:gd name="T84" fmla="*/ 308 w 393"/>
                <a:gd name="T85" fmla="*/ 19 h 37"/>
                <a:gd name="T86" fmla="*/ 298 w 393"/>
                <a:gd name="T87" fmla="*/ 10 h 37"/>
                <a:gd name="T88" fmla="*/ 273 w 393"/>
                <a:gd name="T89" fmla="*/ 0 h 37"/>
                <a:gd name="T90" fmla="*/ 344 w 393"/>
                <a:gd name="T91" fmla="*/ 26 h 37"/>
                <a:gd name="T92" fmla="*/ 351 w 393"/>
                <a:gd name="T93" fmla="*/ 7 h 37"/>
                <a:gd name="T94" fmla="*/ 351 w 393"/>
                <a:gd name="T95" fmla="*/ 10 h 37"/>
                <a:gd name="T96" fmla="*/ 237 w 393"/>
                <a:gd name="T97" fmla="*/ 7 h 37"/>
                <a:gd name="T98" fmla="*/ 231 w 393"/>
                <a:gd name="T99" fmla="*/ 26 h 37"/>
                <a:gd name="T100" fmla="*/ 240 w 393"/>
                <a:gd name="T101" fmla="*/ 24 h 37"/>
                <a:gd name="T102" fmla="*/ 240 w 393"/>
                <a:gd name="T103" fmla="*/ 12 h 37"/>
                <a:gd name="T104" fmla="*/ 270 w 393"/>
                <a:gd name="T105" fmla="*/ 8 h 37"/>
                <a:gd name="T106" fmla="*/ 313 w 393"/>
                <a:gd name="T107" fmla="*/ 29 h 37"/>
                <a:gd name="T108" fmla="*/ 253 w 393"/>
                <a:gd name="T109" fmla="*/ 11 h 37"/>
                <a:gd name="T110" fmla="*/ 261 w 393"/>
                <a:gd name="T111" fmla="*/ 8 h 37"/>
                <a:gd name="T112" fmla="*/ 250 w 393"/>
                <a:gd name="T113" fmla="*/ 16 h 37"/>
                <a:gd name="T114" fmla="*/ 257 w 393"/>
                <a:gd name="T115" fmla="*/ 26 h 37"/>
                <a:gd name="T116" fmla="*/ 261 w 393"/>
                <a:gd name="T117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3" h="37">
                  <a:moveTo>
                    <a:pt x="127" y="7"/>
                  </a:moveTo>
                  <a:cubicBezTo>
                    <a:pt x="124" y="7"/>
                    <a:pt x="122" y="8"/>
                    <a:pt x="120" y="10"/>
                  </a:cubicBezTo>
                  <a:cubicBezTo>
                    <a:pt x="118" y="12"/>
                    <a:pt x="117" y="14"/>
                    <a:pt x="117" y="18"/>
                  </a:cubicBezTo>
                  <a:cubicBezTo>
                    <a:pt x="117" y="22"/>
                    <a:pt x="118" y="24"/>
                    <a:pt x="120" y="26"/>
                  </a:cubicBezTo>
                  <a:cubicBezTo>
                    <a:pt x="122" y="28"/>
                    <a:pt x="124" y="29"/>
                    <a:pt x="127" y="29"/>
                  </a:cubicBezTo>
                  <a:cubicBezTo>
                    <a:pt x="129" y="29"/>
                    <a:pt x="130" y="29"/>
                    <a:pt x="132" y="28"/>
                  </a:cubicBezTo>
                  <a:cubicBezTo>
                    <a:pt x="133" y="27"/>
                    <a:pt x="135" y="26"/>
                    <a:pt x="135" y="24"/>
                  </a:cubicBezTo>
                  <a:cubicBezTo>
                    <a:pt x="136" y="23"/>
                    <a:pt x="137" y="21"/>
                    <a:pt x="137" y="18"/>
                  </a:cubicBezTo>
                  <a:cubicBezTo>
                    <a:pt x="137" y="15"/>
                    <a:pt x="136" y="12"/>
                    <a:pt x="134" y="10"/>
                  </a:cubicBezTo>
                  <a:cubicBezTo>
                    <a:pt x="132" y="8"/>
                    <a:pt x="130" y="7"/>
                    <a:pt x="127" y="7"/>
                  </a:cubicBezTo>
                  <a:close/>
                  <a:moveTo>
                    <a:pt x="131" y="24"/>
                  </a:moveTo>
                  <a:cubicBezTo>
                    <a:pt x="130" y="26"/>
                    <a:pt x="129" y="26"/>
                    <a:pt x="127" y="26"/>
                  </a:cubicBezTo>
                  <a:cubicBezTo>
                    <a:pt x="125" y="26"/>
                    <a:pt x="124" y="26"/>
                    <a:pt x="122" y="24"/>
                  </a:cubicBezTo>
                  <a:cubicBezTo>
                    <a:pt x="121" y="23"/>
                    <a:pt x="121" y="21"/>
                    <a:pt x="121" y="18"/>
                  </a:cubicBezTo>
                  <a:cubicBezTo>
                    <a:pt x="121" y="16"/>
                    <a:pt x="121" y="14"/>
                    <a:pt x="122" y="12"/>
                  </a:cubicBezTo>
                  <a:cubicBezTo>
                    <a:pt x="124" y="11"/>
                    <a:pt x="125" y="10"/>
                    <a:pt x="127" y="10"/>
                  </a:cubicBezTo>
                  <a:cubicBezTo>
                    <a:pt x="129" y="10"/>
                    <a:pt x="130" y="11"/>
                    <a:pt x="131" y="12"/>
                  </a:cubicBezTo>
                  <a:cubicBezTo>
                    <a:pt x="132" y="14"/>
                    <a:pt x="133" y="16"/>
                    <a:pt x="133" y="18"/>
                  </a:cubicBezTo>
                  <a:cubicBezTo>
                    <a:pt x="133" y="21"/>
                    <a:pt x="132" y="23"/>
                    <a:pt x="131" y="24"/>
                  </a:cubicBezTo>
                  <a:close/>
                  <a:moveTo>
                    <a:pt x="195" y="20"/>
                  </a:moveTo>
                  <a:cubicBezTo>
                    <a:pt x="194" y="24"/>
                    <a:pt x="194" y="24"/>
                    <a:pt x="194" y="2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2" y="23"/>
                    <a:pt x="182" y="24"/>
                    <a:pt x="182" y="24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3" y="8"/>
                    <a:pt x="172" y="7"/>
                    <a:pt x="171" y="7"/>
                  </a:cubicBezTo>
                  <a:cubicBezTo>
                    <a:pt x="170" y="7"/>
                    <a:pt x="169" y="8"/>
                    <a:pt x="168" y="8"/>
                  </a:cubicBezTo>
                  <a:cubicBezTo>
                    <a:pt x="168" y="9"/>
                    <a:pt x="167" y="10"/>
                    <a:pt x="166" y="11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6"/>
                    <a:pt x="167" y="15"/>
                    <a:pt x="167" y="14"/>
                  </a:cubicBezTo>
                  <a:cubicBezTo>
                    <a:pt x="167" y="13"/>
                    <a:pt x="168" y="12"/>
                    <a:pt x="168" y="12"/>
                  </a:cubicBezTo>
                  <a:cubicBezTo>
                    <a:pt x="169" y="11"/>
                    <a:pt x="170" y="11"/>
                    <a:pt x="170" y="11"/>
                  </a:cubicBezTo>
                  <a:cubicBezTo>
                    <a:pt x="171" y="11"/>
                    <a:pt x="172" y="11"/>
                    <a:pt x="173" y="12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8" y="13"/>
                    <a:pt x="188" y="13"/>
                    <a:pt x="188" y="13"/>
                  </a:cubicBezTo>
                  <a:cubicBezTo>
                    <a:pt x="189" y="16"/>
                    <a:pt x="189" y="16"/>
                    <a:pt x="189" y="16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6" y="29"/>
                    <a:pt x="196" y="29"/>
                    <a:pt x="196" y="29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199" y="8"/>
                    <a:pt x="199" y="8"/>
                    <a:pt x="199" y="8"/>
                  </a:cubicBezTo>
                  <a:lnTo>
                    <a:pt x="195" y="20"/>
                  </a:lnTo>
                  <a:close/>
                  <a:moveTo>
                    <a:pt x="108" y="20"/>
                  </a:moveTo>
                  <a:cubicBezTo>
                    <a:pt x="107" y="22"/>
                    <a:pt x="106" y="23"/>
                    <a:pt x="106" y="25"/>
                  </a:cubicBezTo>
                  <a:cubicBezTo>
                    <a:pt x="106" y="23"/>
                    <a:pt x="105" y="21"/>
                    <a:pt x="105" y="20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29"/>
                    <a:pt x="104" y="29"/>
                    <a:pt x="104" y="30"/>
                  </a:cubicBezTo>
                  <a:cubicBezTo>
                    <a:pt x="104" y="31"/>
                    <a:pt x="103" y="32"/>
                    <a:pt x="103" y="32"/>
                  </a:cubicBezTo>
                  <a:cubicBezTo>
                    <a:pt x="103" y="33"/>
                    <a:pt x="102" y="33"/>
                    <a:pt x="102" y="33"/>
                  </a:cubicBezTo>
                  <a:cubicBezTo>
                    <a:pt x="101" y="34"/>
                    <a:pt x="101" y="34"/>
                    <a:pt x="100" y="34"/>
                  </a:cubicBezTo>
                  <a:cubicBezTo>
                    <a:pt x="99" y="34"/>
                    <a:pt x="99" y="34"/>
                    <a:pt x="98" y="33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9" y="37"/>
                    <a:pt x="100" y="37"/>
                    <a:pt x="101" y="37"/>
                  </a:cubicBezTo>
                  <a:cubicBezTo>
                    <a:pt x="102" y="37"/>
                    <a:pt x="103" y="37"/>
                    <a:pt x="103" y="36"/>
                  </a:cubicBezTo>
                  <a:cubicBezTo>
                    <a:pt x="104" y="36"/>
                    <a:pt x="105" y="35"/>
                    <a:pt x="106" y="34"/>
                  </a:cubicBezTo>
                  <a:cubicBezTo>
                    <a:pt x="106" y="33"/>
                    <a:pt x="107" y="31"/>
                    <a:pt x="108" y="2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08" y="20"/>
                  </a:lnTo>
                  <a:close/>
                  <a:moveTo>
                    <a:pt x="154" y="19"/>
                  </a:moveTo>
                  <a:cubicBezTo>
                    <a:pt x="154" y="21"/>
                    <a:pt x="154" y="22"/>
                    <a:pt x="153" y="23"/>
                  </a:cubicBezTo>
                  <a:cubicBezTo>
                    <a:pt x="153" y="24"/>
                    <a:pt x="152" y="25"/>
                    <a:pt x="151" y="25"/>
                  </a:cubicBezTo>
                  <a:cubicBezTo>
                    <a:pt x="150" y="26"/>
                    <a:pt x="149" y="26"/>
                    <a:pt x="148" y="26"/>
                  </a:cubicBezTo>
                  <a:cubicBezTo>
                    <a:pt x="147" y="26"/>
                    <a:pt x="146" y="26"/>
                    <a:pt x="146" y="25"/>
                  </a:cubicBezTo>
                  <a:cubicBezTo>
                    <a:pt x="145" y="25"/>
                    <a:pt x="145" y="24"/>
                    <a:pt x="144" y="23"/>
                  </a:cubicBezTo>
                  <a:cubicBezTo>
                    <a:pt x="144" y="22"/>
                    <a:pt x="144" y="21"/>
                    <a:pt x="144" y="1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22"/>
                    <a:pt x="141" y="23"/>
                    <a:pt x="141" y="24"/>
                  </a:cubicBezTo>
                  <a:cubicBezTo>
                    <a:pt x="141" y="25"/>
                    <a:pt x="141" y="26"/>
                    <a:pt x="142" y="27"/>
                  </a:cubicBezTo>
                  <a:cubicBezTo>
                    <a:pt x="142" y="27"/>
                    <a:pt x="143" y="28"/>
                    <a:pt x="144" y="28"/>
                  </a:cubicBezTo>
                  <a:cubicBezTo>
                    <a:pt x="145" y="29"/>
                    <a:pt x="146" y="29"/>
                    <a:pt x="148" y="29"/>
                  </a:cubicBezTo>
                  <a:cubicBezTo>
                    <a:pt x="150" y="29"/>
                    <a:pt x="153" y="28"/>
                    <a:pt x="154" y="26"/>
                  </a:cubicBezTo>
                  <a:cubicBezTo>
                    <a:pt x="154" y="29"/>
                    <a:pt x="154" y="29"/>
                    <a:pt x="154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4" y="8"/>
                    <a:pt x="154" y="8"/>
                    <a:pt x="154" y="8"/>
                  </a:cubicBezTo>
                  <a:lnTo>
                    <a:pt x="154" y="19"/>
                  </a:lnTo>
                  <a:close/>
                  <a:moveTo>
                    <a:pt x="392" y="9"/>
                  </a:moveTo>
                  <a:cubicBezTo>
                    <a:pt x="391" y="8"/>
                    <a:pt x="389" y="7"/>
                    <a:pt x="387" y="7"/>
                  </a:cubicBezTo>
                  <a:cubicBezTo>
                    <a:pt x="384" y="7"/>
                    <a:pt x="382" y="9"/>
                    <a:pt x="381" y="11"/>
                  </a:cubicBezTo>
                  <a:cubicBezTo>
                    <a:pt x="380" y="10"/>
                    <a:pt x="379" y="9"/>
                    <a:pt x="378" y="8"/>
                  </a:cubicBezTo>
                  <a:cubicBezTo>
                    <a:pt x="377" y="8"/>
                    <a:pt x="376" y="7"/>
                    <a:pt x="375" y="7"/>
                  </a:cubicBezTo>
                  <a:cubicBezTo>
                    <a:pt x="373" y="7"/>
                    <a:pt x="372" y="8"/>
                    <a:pt x="371" y="8"/>
                  </a:cubicBezTo>
                  <a:cubicBezTo>
                    <a:pt x="370" y="9"/>
                    <a:pt x="369" y="10"/>
                    <a:pt x="368" y="11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65" y="8"/>
                    <a:pt x="365" y="8"/>
                    <a:pt x="365" y="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9" y="18"/>
                    <a:pt x="369" y="18"/>
                    <a:pt x="369" y="18"/>
                  </a:cubicBezTo>
                  <a:cubicBezTo>
                    <a:pt x="369" y="16"/>
                    <a:pt x="369" y="15"/>
                    <a:pt x="369" y="14"/>
                  </a:cubicBezTo>
                  <a:cubicBezTo>
                    <a:pt x="370" y="13"/>
                    <a:pt x="370" y="12"/>
                    <a:pt x="371" y="11"/>
                  </a:cubicBezTo>
                  <a:cubicBezTo>
                    <a:pt x="372" y="11"/>
                    <a:pt x="373" y="10"/>
                    <a:pt x="374" y="10"/>
                  </a:cubicBezTo>
                  <a:cubicBezTo>
                    <a:pt x="375" y="10"/>
                    <a:pt x="376" y="11"/>
                    <a:pt x="377" y="12"/>
                  </a:cubicBezTo>
                  <a:cubicBezTo>
                    <a:pt x="377" y="12"/>
                    <a:pt x="378" y="14"/>
                    <a:pt x="378" y="15"/>
                  </a:cubicBezTo>
                  <a:cubicBezTo>
                    <a:pt x="378" y="29"/>
                    <a:pt x="378" y="29"/>
                    <a:pt x="378" y="29"/>
                  </a:cubicBezTo>
                  <a:cubicBezTo>
                    <a:pt x="381" y="29"/>
                    <a:pt x="381" y="29"/>
                    <a:pt x="381" y="29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1" y="14"/>
                    <a:pt x="382" y="13"/>
                    <a:pt x="383" y="12"/>
                  </a:cubicBezTo>
                  <a:cubicBezTo>
                    <a:pt x="384" y="11"/>
                    <a:pt x="385" y="10"/>
                    <a:pt x="386" y="10"/>
                  </a:cubicBezTo>
                  <a:cubicBezTo>
                    <a:pt x="387" y="10"/>
                    <a:pt x="388" y="11"/>
                    <a:pt x="388" y="11"/>
                  </a:cubicBezTo>
                  <a:cubicBezTo>
                    <a:pt x="389" y="11"/>
                    <a:pt x="389" y="12"/>
                    <a:pt x="390" y="13"/>
                  </a:cubicBezTo>
                  <a:cubicBezTo>
                    <a:pt x="390" y="13"/>
                    <a:pt x="390" y="14"/>
                    <a:pt x="390" y="16"/>
                  </a:cubicBezTo>
                  <a:cubicBezTo>
                    <a:pt x="390" y="29"/>
                    <a:pt x="390" y="29"/>
                    <a:pt x="390" y="29"/>
                  </a:cubicBezTo>
                  <a:cubicBezTo>
                    <a:pt x="393" y="29"/>
                    <a:pt x="393" y="29"/>
                    <a:pt x="393" y="29"/>
                  </a:cubicBezTo>
                  <a:cubicBezTo>
                    <a:pt x="393" y="14"/>
                    <a:pt x="393" y="14"/>
                    <a:pt x="393" y="14"/>
                  </a:cubicBezTo>
                  <a:cubicBezTo>
                    <a:pt x="393" y="12"/>
                    <a:pt x="393" y="10"/>
                    <a:pt x="392" y="9"/>
                  </a:cubicBezTo>
                  <a:close/>
                  <a:moveTo>
                    <a:pt x="51" y="20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3"/>
                    <a:pt x="37" y="24"/>
                    <a:pt x="37" y="2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4" y="8"/>
                    <a:pt x="54" y="8"/>
                    <a:pt x="54" y="8"/>
                  </a:cubicBezTo>
                  <a:lnTo>
                    <a:pt x="51" y="20"/>
                  </a:lnTo>
                  <a:close/>
                  <a:moveTo>
                    <a:pt x="22" y="20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3"/>
                    <a:pt x="9" y="24"/>
                    <a:pt x="9" y="24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lnTo>
                    <a:pt x="22" y="20"/>
                  </a:lnTo>
                  <a:close/>
                  <a:moveTo>
                    <a:pt x="88" y="29"/>
                  </a:moveTo>
                  <a:cubicBezTo>
                    <a:pt x="92" y="29"/>
                    <a:pt x="92" y="29"/>
                    <a:pt x="92" y="29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88" y="25"/>
                    <a:pt x="88" y="25"/>
                    <a:pt x="88" y="25"/>
                  </a:cubicBezTo>
                  <a:lnTo>
                    <a:pt x="88" y="29"/>
                  </a:lnTo>
                  <a:close/>
                  <a:moveTo>
                    <a:pt x="80" y="20"/>
                  </a:moveTo>
                  <a:cubicBezTo>
                    <a:pt x="78" y="24"/>
                    <a:pt x="78" y="24"/>
                    <a:pt x="78" y="24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3"/>
                    <a:pt x="66" y="24"/>
                    <a:pt x="66" y="24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3" y="8"/>
                    <a:pt x="83" y="8"/>
                    <a:pt x="83" y="8"/>
                  </a:cubicBezTo>
                  <a:lnTo>
                    <a:pt x="80" y="20"/>
                  </a:lnTo>
                  <a:close/>
                  <a:moveTo>
                    <a:pt x="214" y="7"/>
                  </a:moveTo>
                  <a:cubicBezTo>
                    <a:pt x="211" y="7"/>
                    <a:pt x="208" y="8"/>
                    <a:pt x="207" y="10"/>
                  </a:cubicBezTo>
                  <a:cubicBezTo>
                    <a:pt x="205" y="12"/>
                    <a:pt x="204" y="15"/>
                    <a:pt x="204" y="18"/>
                  </a:cubicBezTo>
                  <a:cubicBezTo>
                    <a:pt x="204" y="22"/>
                    <a:pt x="205" y="24"/>
                    <a:pt x="207" y="26"/>
                  </a:cubicBezTo>
                  <a:cubicBezTo>
                    <a:pt x="208" y="28"/>
                    <a:pt x="211" y="29"/>
                    <a:pt x="214" y="29"/>
                  </a:cubicBezTo>
                  <a:cubicBezTo>
                    <a:pt x="216" y="29"/>
                    <a:pt x="218" y="29"/>
                    <a:pt x="220" y="27"/>
                  </a:cubicBezTo>
                  <a:cubicBezTo>
                    <a:pt x="221" y="26"/>
                    <a:pt x="222" y="25"/>
                    <a:pt x="223" y="22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219" y="23"/>
                    <a:pt x="218" y="25"/>
                    <a:pt x="217" y="25"/>
                  </a:cubicBezTo>
                  <a:cubicBezTo>
                    <a:pt x="216" y="26"/>
                    <a:pt x="215" y="26"/>
                    <a:pt x="214" y="26"/>
                  </a:cubicBezTo>
                  <a:cubicBezTo>
                    <a:pt x="212" y="26"/>
                    <a:pt x="211" y="26"/>
                    <a:pt x="210" y="24"/>
                  </a:cubicBezTo>
                  <a:cubicBezTo>
                    <a:pt x="208" y="23"/>
                    <a:pt x="208" y="21"/>
                    <a:pt x="208" y="19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23" y="19"/>
                    <a:pt x="223" y="18"/>
                    <a:pt x="223" y="18"/>
                  </a:cubicBezTo>
                  <a:cubicBezTo>
                    <a:pt x="223" y="15"/>
                    <a:pt x="222" y="12"/>
                    <a:pt x="220" y="10"/>
                  </a:cubicBezTo>
                  <a:cubicBezTo>
                    <a:pt x="219" y="8"/>
                    <a:pt x="216" y="7"/>
                    <a:pt x="214" y="7"/>
                  </a:cubicBezTo>
                  <a:close/>
                  <a:moveTo>
                    <a:pt x="208" y="16"/>
                  </a:moveTo>
                  <a:cubicBezTo>
                    <a:pt x="208" y="14"/>
                    <a:pt x="209" y="13"/>
                    <a:pt x="210" y="12"/>
                  </a:cubicBezTo>
                  <a:cubicBezTo>
                    <a:pt x="211" y="11"/>
                    <a:pt x="212" y="10"/>
                    <a:pt x="214" y="10"/>
                  </a:cubicBezTo>
                  <a:cubicBezTo>
                    <a:pt x="215" y="10"/>
                    <a:pt x="217" y="11"/>
                    <a:pt x="218" y="12"/>
                  </a:cubicBezTo>
                  <a:cubicBezTo>
                    <a:pt x="219" y="13"/>
                    <a:pt x="219" y="15"/>
                    <a:pt x="219" y="16"/>
                  </a:cubicBezTo>
                  <a:lnTo>
                    <a:pt x="208" y="16"/>
                  </a:lnTo>
                  <a:close/>
                  <a:moveTo>
                    <a:pt x="285" y="26"/>
                  </a:moveTo>
                  <a:cubicBezTo>
                    <a:pt x="284" y="26"/>
                    <a:pt x="284" y="26"/>
                    <a:pt x="283" y="25"/>
                  </a:cubicBezTo>
                  <a:cubicBezTo>
                    <a:pt x="283" y="25"/>
                    <a:pt x="283" y="25"/>
                    <a:pt x="283" y="25"/>
                  </a:cubicBezTo>
                  <a:cubicBezTo>
                    <a:pt x="283" y="24"/>
                    <a:pt x="283" y="24"/>
                    <a:pt x="283" y="23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8"/>
                    <a:pt x="286" y="8"/>
                    <a:pt x="286" y="8"/>
                  </a:cubicBezTo>
                  <a:cubicBezTo>
                    <a:pt x="283" y="8"/>
                    <a:pt x="283" y="8"/>
                    <a:pt x="283" y="8"/>
                  </a:cubicBezTo>
                  <a:cubicBezTo>
                    <a:pt x="283" y="1"/>
                    <a:pt x="283" y="1"/>
                    <a:pt x="283" y="1"/>
                  </a:cubicBezTo>
                  <a:cubicBezTo>
                    <a:pt x="279" y="3"/>
                    <a:pt x="279" y="3"/>
                    <a:pt x="279" y="3"/>
                  </a:cubicBezTo>
                  <a:cubicBezTo>
                    <a:pt x="279" y="8"/>
                    <a:pt x="279" y="8"/>
                    <a:pt x="279" y="8"/>
                  </a:cubicBezTo>
                  <a:cubicBezTo>
                    <a:pt x="277" y="8"/>
                    <a:pt x="277" y="8"/>
                    <a:pt x="277" y="8"/>
                  </a:cubicBezTo>
                  <a:cubicBezTo>
                    <a:pt x="277" y="11"/>
                    <a:pt x="277" y="11"/>
                    <a:pt x="277" y="11"/>
                  </a:cubicBezTo>
                  <a:cubicBezTo>
                    <a:pt x="279" y="11"/>
                    <a:pt x="279" y="11"/>
                    <a:pt x="279" y="11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79" y="25"/>
                    <a:pt x="279" y="26"/>
                    <a:pt x="280" y="27"/>
                  </a:cubicBezTo>
                  <a:cubicBezTo>
                    <a:pt x="280" y="27"/>
                    <a:pt x="280" y="28"/>
                    <a:pt x="281" y="28"/>
                  </a:cubicBezTo>
                  <a:cubicBezTo>
                    <a:pt x="282" y="29"/>
                    <a:pt x="283" y="29"/>
                    <a:pt x="284" y="29"/>
                  </a:cubicBezTo>
                  <a:cubicBezTo>
                    <a:pt x="285" y="29"/>
                    <a:pt x="286" y="29"/>
                    <a:pt x="287" y="29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6"/>
                    <a:pt x="285" y="26"/>
                    <a:pt x="285" y="26"/>
                  </a:cubicBezTo>
                  <a:close/>
                  <a:moveTo>
                    <a:pt x="335" y="25"/>
                  </a:moveTo>
                  <a:cubicBezTo>
                    <a:pt x="334" y="26"/>
                    <a:pt x="333" y="26"/>
                    <a:pt x="331" y="26"/>
                  </a:cubicBezTo>
                  <a:cubicBezTo>
                    <a:pt x="330" y="26"/>
                    <a:pt x="328" y="26"/>
                    <a:pt x="327" y="24"/>
                  </a:cubicBezTo>
                  <a:cubicBezTo>
                    <a:pt x="326" y="23"/>
                    <a:pt x="326" y="21"/>
                    <a:pt x="326" y="18"/>
                  </a:cubicBezTo>
                  <a:cubicBezTo>
                    <a:pt x="326" y="16"/>
                    <a:pt x="326" y="14"/>
                    <a:pt x="327" y="12"/>
                  </a:cubicBezTo>
                  <a:cubicBezTo>
                    <a:pt x="328" y="11"/>
                    <a:pt x="330" y="10"/>
                    <a:pt x="332" y="10"/>
                  </a:cubicBezTo>
                  <a:cubicBezTo>
                    <a:pt x="333" y="10"/>
                    <a:pt x="334" y="11"/>
                    <a:pt x="335" y="11"/>
                  </a:cubicBezTo>
                  <a:cubicBezTo>
                    <a:pt x="335" y="12"/>
                    <a:pt x="336" y="13"/>
                    <a:pt x="336" y="15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9" y="12"/>
                    <a:pt x="338" y="10"/>
                    <a:pt x="337" y="9"/>
                  </a:cubicBezTo>
                  <a:cubicBezTo>
                    <a:pt x="335" y="8"/>
                    <a:pt x="334" y="7"/>
                    <a:pt x="331" y="7"/>
                  </a:cubicBezTo>
                  <a:cubicBezTo>
                    <a:pt x="330" y="7"/>
                    <a:pt x="328" y="8"/>
                    <a:pt x="326" y="9"/>
                  </a:cubicBezTo>
                  <a:cubicBezTo>
                    <a:pt x="325" y="10"/>
                    <a:pt x="324" y="11"/>
                    <a:pt x="323" y="12"/>
                  </a:cubicBezTo>
                  <a:cubicBezTo>
                    <a:pt x="322" y="14"/>
                    <a:pt x="322" y="16"/>
                    <a:pt x="322" y="18"/>
                  </a:cubicBezTo>
                  <a:cubicBezTo>
                    <a:pt x="322" y="22"/>
                    <a:pt x="323" y="24"/>
                    <a:pt x="325" y="26"/>
                  </a:cubicBezTo>
                  <a:cubicBezTo>
                    <a:pt x="326" y="28"/>
                    <a:pt x="329" y="29"/>
                    <a:pt x="331" y="29"/>
                  </a:cubicBezTo>
                  <a:cubicBezTo>
                    <a:pt x="334" y="29"/>
                    <a:pt x="336" y="28"/>
                    <a:pt x="337" y="27"/>
                  </a:cubicBezTo>
                  <a:cubicBezTo>
                    <a:pt x="339" y="26"/>
                    <a:pt x="340" y="24"/>
                    <a:pt x="340" y="22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3"/>
                    <a:pt x="336" y="24"/>
                    <a:pt x="335" y="25"/>
                  </a:cubicBezTo>
                  <a:close/>
                  <a:moveTo>
                    <a:pt x="298" y="7"/>
                  </a:moveTo>
                  <a:cubicBezTo>
                    <a:pt x="295" y="7"/>
                    <a:pt x="293" y="8"/>
                    <a:pt x="291" y="10"/>
                  </a:cubicBezTo>
                  <a:cubicBezTo>
                    <a:pt x="289" y="12"/>
                    <a:pt x="288" y="15"/>
                    <a:pt x="288" y="18"/>
                  </a:cubicBezTo>
                  <a:cubicBezTo>
                    <a:pt x="288" y="22"/>
                    <a:pt x="289" y="24"/>
                    <a:pt x="291" y="26"/>
                  </a:cubicBezTo>
                  <a:cubicBezTo>
                    <a:pt x="293" y="28"/>
                    <a:pt x="295" y="29"/>
                    <a:pt x="298" y="29"/>
                  </a:cubicBezTo>
                  <a:cubicBezTo>
                    <a:pt x="301" y="29"/>
                    <a:pt x="303" y="29"/>
                    <a:pt x="304" y="27"/>
                  </a:cubicBezTo>
                  <a:cubicBezTo>
                    <a:pt x="306" y="26"/>
                    <a:pt x="307" y="25"/>
                    <a:pt x="307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3" y="23"/>
                    <a:pt x="303" y="25"/>
                    <a:pt x="302" y="25"/>
                  </a:cubicBezTo>
                  <a:cubicBezTo>
                    <a:pt x="301" y="26"/>
                    <a:pt x="300" y="26"/>
                    <a:pt x="298" y="26"/>
                  </a:cubicBezTo>
                  <a:cubicBezTo>
                    <a:pt x="297" y="26"/>
                    <a:pt x="295" y="26"/>
                    <a:pt x="294" y="24"/>
                  </a:cubicBezTo>
                  <a:cubicBezTo>
                    <a:pt x="293" y="23"/>
                    <a:pt x="292" y="21"/>
                    <a:pt x="292" y="19"/>
                  </a:cubicBezTo>
                  <a:cubicBezTo>
                    <a:pt x="308" y="19"/>
                    <a:pt x="308" y="19"/>
                    <a:pt x="308" y="19"/>
                  </a:cubicBezTo>
                  <a:cubicBezTo>
                    <a:pt x="308" y="19"/>
                    <a:pt x="308" y="18"/>
                    <a:pt x="308" y="18"/>
                  </a:cubicBezTo>
                  <a:cubicBezTo>
                    <a:pt x="308" y="15"/>
                    <a:pt x="307" y="12"/>
                    <a:pt x="305" y="10"/>
                  </a:cubicBezTo>
                  <a:cubicBezTo>
                    <a:pt x="303" y="8"/>
                    <a:pt x="301" y="7"/>
                    <a:pt x="298" y="7"/>
                  </a:cubicBezTo>
                  <a:close/>
                  <a:moveTo>
                    <a:pt x="292" y="16"/>
                  </a:moveTo>
                  <a:cubicBezTo>
                    <a:pt x="292" y="14"/>
                    <a:pt x="293" y="13"/>
                    <a:pt x="294" y="12"/>
                  </a:cubicBezTo>
                  <a:cubicBezTo>
                    <a:pt x="295" y="11"/>
                    <a:pt x="297" y="10"/>
                    <a:pt x="298" y="10"/>
                  </a:cubicBezTo>
                  <a:cubicBezTo>
                    <a:pt x="300" y="10"/>
                    <a:pt x="301" y="11"/>
                    <a:pt x="303" y="12"/>
                  </a:cubicBezTo>
                  <a:cubicBezTo>
                    <a:pt x="303" y="13"/>
                    <a:pt x="304" y="15"/>
                    <a:pt x="304" y="16"/>
                  </a:cubicBezTo>
                  <a:lnTo>
                    <a:pt x="292" y="16"/>
                  </a:lnTo>
                  <a:close/>
                  <a:moveTo>
                    <a:pt x="270" y="4"/>
                  </a:moveTo>
                  <a:cubicBezTo>
                    <a:pt x="273" y="4"/>
                    <a:pt x="273" y="4"/>
                    <a:pt x="273" y="4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70" y="4"/>
                  </a:lnTo>
                  <a:close/>
                  <a:moveTo>
                    <a:pt x="351" y="7"/>
                  </a:moveTo>
                  <a:cubicBezTo>
                    <a:pt x="349" y="7"/>
                    <a:pt x="347" y="8"/>
                    <a:pt x="345" y="10"/>
                  </a:cubicBezTo>
                  <a:cubicBezTo>
                    <a:pt x="343" y="12"/>
                    <a:pt x="342" y="14"/>
                    <a:pt x="342" y="18"/>
                  </a:cubicBezTo>
                  <a:cubicBezTo>
                    <a:pt x="342" y="22"/>
                    <a:pt x="343" y="24"/>
                    <a:pt x="344" y="26"/>
                  </a:cubicBezTo>
                  <a:cubicBezTo>
                    <a:pt x="346" y="28"/>
                    <a:pt x="349" y="29"/>
                    <a:pt x="351" y="29"/>
                  </a:cubicBezTo>
                  <a:cubicBezTo>
                    <a:pt x="353" y="29"/>
                    <a:pt x="355" y="29"/>
                    <a:pt x="356" y="28"/>
                  </a:cubicBezTo>
                  <a:cubicBezTo>
                    <a:pt x="358" y="27"/>
                    <a:pt x="359" y="26"/>
                    <a:pt x="360" y="24"/>
                  </a:cubicBezTo>
                  <a:cubicBezTo>
                    <a:pt x="361" y="23"/>
                    <a:pt x="361" y="21"/>
                    <a:pt x="361" y="18"/>
                  </a:cubicBezTo>
                  <a:cubicBezTo>
                    <a:pt x="361" y="15"/>
                    <a:pt x="360" y="12"/>
                    <a:pt x="358" y="10"/>
                  </a:cubicBezTo>
                  <a:cubicBezTo>
                    <a:pt x="357" y="8"/>
                    <a:pt x="354" y="7"/>
                    <a:pt x="351" y="7"/>
                  </a:cubicBezTo>
                  <a:close/>
                  <a:moveTo>
                    <a:pt x="356" y="24"/>
                  </a:moveTo>
                  <a:cubicBezTo>
                    <a:pt x="355" y="26"/>
                    <a:pt x="353" y="26"/>
                    <a:pt x="351" y="26"/>
                  </a:cubicBezTo>
                  <a:cubicBezTo>
                    <a:pt x="350" y="26"/>
                    <a:pt x="348" y="26"/>
                    <a:pt x="347" y="24"/>
                  </a:cubicBezTo>
                  <a:cubicBezTo>
                    <a:pt x="346" y="23"/>
                    <a:pt x="345" y="21"/>
                    <a:pt x="345" y="18"/>
                  </a:cubicBezTo>
                  <a:cubicBezTo>
                    <a:pt x="345" y="16"/>
                    <a:pt x="346" y="14"/>
                    <a:pt x="347" y="12"/>
                  </a:cubicBezTo>
                  <a:cubicBezTo>
                    <a:pt x="348" y="11"/>
                    <a:pt x="350" y="10"/>
                    <a:pt x="351" y="10"/>
                  </a:cubicBezTo>
                  <a:cubicBezTo>
                    <a:pt x="353" y="10"/>
                    <a:pt x="355" y="11"/>
                    <a:pt x="356" y="12"/>
                  </a:cubicBezTo>
                  <a:cubicBezTo>
                    <a:pt x="357" y="14"/>
                    <a:pt x="358" y="16"/>
                    <a:pt x="358" y="18"/>
                  </a:cubicBezTo>
                  <a:cubicBezTo>
                    <a:pt x="358" y="21"/>
                    <a:pt x="357" y="23"/>
                    <a:pt x="356" y="24"/>
                  </a:cubicBezTo>
                  <a:close/>
                  <a:moveTo>
                    <a:pt x="243" y="10"/>
                  </a:moveTo>
                  <a:cubicBezTo>
                    <a:pt x="242" y="9"/>
                    <a:pt x="241" y="9"/>
                    <a:pt x="240" y="8"/>
                  </a:cubicBezTo>
                  <a:cubicBezTo>
                    <a:pt x="239" y="8"/>
                    <a:pt x="238" y="7"/>
                    <a:pt x="237" y="7"/>
                  </a:cubicBezTo>
                  <a:cubicBezTo>
                    <a:pt x="234" y="7"/>
                    <a:pt x="232" y="8"/>
                    <a:pt x="231" y="1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2" y="28"/>
                    <a:pt x="234" y="29"/>
                    <a:pt x="236" y="29"/>
                  </a:cubicBezTo>
                  <a:cubicBezTo>
                    <a:pt x="239" y="29"/>
                    <a:pt x="241" y="28"/>
                    <a:pt x="243" y="26"/>
                  </a:cubicBezTo>
                  <a:cubicBezTo>
                    <a:pt x="244" y="24"/>
                    <a:pt x="245" y="22"/>
                    <a:pt x="245" y="18"/>
                  </a:cubicBezTo>
                  <a:cubicBezTo>
                    <a:pt x="245" y="16"/>
                    <a:pt x="245" y="15"/>
                    <a:pt x="245" y="14"/>
                  </a:cubicBezTo>
                  <a:cubicBezTo>
                    <a:pt x="244" y="12"/>
                    <a:pt x="244" y="11"/>
                    <a:pt x="243" y="10"/>
                  </a:cubicBezTo>
                  <a:close/>
                  <a:moveTo>
                    <a:pt x="240" y="24"/>
                  </a:moveTo>
                  <a:cubicBezTo>
                    <a:pt x="239" y="26"/>
                    <a:pt x="238" y="26"/>
                    <a:pt x="236" y="26"/>
                  </a:cubicBezTo>
                  <a:cubicBezTo>
                    <a:pt x="234" y="26"/>
                    <a:pt x="233" y="25"/>
                    <a:pt x="232" y="24"/>
                  </a:cubicBezTo>
                  <a:cubicBezTo>
                    <a:pt x="231" y="22"/>
                    <a:pt x="231" y="21"/>
                    <a:pt x="231" y="18"/>
                  </a:cubicBezTo>
                  <a:cubicBezTo>
                    <a:pt x="231" y="16"/>
                    <a:pt x="231" y="14"/>
                    <a:pt x="232" y="12"/>
                  </a:cubicBezTo>
                  <a:cubicBezTo>
                    <a:pt x="233" y="11"/>
                    <a:pt x="235" y="10"/>
                    <a:pt x="236" y="10"/>
                  </a:cubicBezTo>
                  <a:cubicBezTo>
                    <a:pt x="238" y="10"/>
                    <a:pt x="239" y="11"/>
                    <a:pt x="240" y="12"/>
                  </a:cubicBezTo>
                  <a:cubicBezTo>
                    <a:pt x="241" y="14"/>
                    <a:pt x="242" y="16"/>
                    <a:pt x="242" y="18"/>
                  </a:cubicBezTo>
                  <a:cubicBezTo>
                    <a:pt x="242" y="21"/>
                    <a:pt x="241" y="23"/>
                    <a:pt x="240" y="24"/>
                  </a:cubicBezTo>
                  <a:close/>
                  <a:moveTo>
                    <a:pt x="270" y="29"/>
                  </a:moveTo>
                  <a:cubicBezTo>
                    <a:pt x="273" y="29"/>
                    <a:pt x="273" y="29"/>
                    <a:pt x="273" y="29"/>
                  </a:cubicBezTo>
                  <a:cubicBezTo>
                    <a:pt x="273" y="8"/>
                    <a:pt x="273" y="8"/>
                    <a:pt x="273" y="8"/>
                  </a:cubicBezTo>
                  <a:cubicBezTo>
                    <a:pt x="270" y="8"/>
                    <a:pt x="270" y="8"/>
                    <a:pt x="270" y="8"/>
                  </a:cubicBezTo>
                  <a:lnTo>
                    <a:pt x="270" y="29"/>
                  </a:lnTo>
                  <a:close/>
                  <a:moveTo>
                    <a:pt x="313" y="29"/>
                  </a:moveTo>
                  <a:cubicBezTo>
                    <a:pt x="317" y="29"/>
                    <a:pt x="317" y="29"/>
                    <a:pt x="317" y="29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3" y="25"/>
                    <a:pt x="313" y="25"/>
                    <a:pt x="313" y="25"/>
                  </a:cubicBezTo>
                  <a:lnTo>
                    <a:pt x="313" y="29"/>
                  </a:lnTo>
                  <a:close/>
                  <a:moveTo>
                    <a:pt x="262" y="18"/>
                  </a:moveTo>
                  <a:cubicBezTo>
                    <a:pt x="261" y="17"/>
                    <a:pt x="260" y="17"/>
                    <a:pt x="257" y="16"/>
                  </a:cubicBezTo>
                  <a:cubicBezTo>
                    <a:pt x="255" y="16"/>
                    <a:pt x="254" y="15"/>
                    <a:pt x="254" y="15"/>
                  </a:cubicBezTo>
                  <a:cubicBezTo>
                    <a:pt x="253" y="15"/>
                    <a:pt x="253" y="15"/>
                    <a:pt x="253" y="14"/>
                  </a:cubicBezTo>
                  <a:cubicBezTo>
                    <a:pt x="252" y="14"/>
                    <a:pt x="252" y="13"/>
                    <a:pt x="252" y="13"/>
                  </a:cubicBezTo>
                  <a:cubicBezTo>
                    <a:pt x="252" y="12"/>
                    <a:pt x="253" y="12"/>
                    <a:pt x="253" y="11"/>
                  </a:cubicBezTo>
                  <a:cubicBezTo>
                    <a:pt x="254" y="11"/>
                    <a:pt x="255" y="10"/>
                    <a:pt x="257" y="10"/>
                  </a:cubicBezTo>
                  <a:cubicBezTo>
                    <a:pt x="258" y="10"/>
                    <a:pt x="259" y="11"/>
                    <a:pt x="260" y="11"/>
                  </a:cubicBezTo>
                  <a:cubicBezTo>
                    <a:pt x="261" y="12"/>
                    <a:pt x="261" y="13"/>
                    <a:pt x="261" y="14"/>
                  </a:cubicBezTo>
                  <a:cubicBezTo>
                    <a:pt x="265" y="13"/>
                    <a:pt x="265" y="13"/>
                    <a:pt x="265" y="13"/>
                  </a:cubicBezTo>
                  <a:cubicBezTo>
                    <a:pt x="264" y="12"/>
                    <a:pt x="264" y="11"/>
                    <a:pt x="263" y="10"/>
                  </a:cubicBezTo>
                  <a:cubicBezTo>
                    <a:pt x="263" y="9"/>
                    <a:pt x="262" y="9"/>
                    <a:pt x="261" y="8"/>
                  </a:cubicBezTo>
                  <a:cubicBezTo>
                    <a:pt x="260" y="8"/>
                    <a:pt x="258" y="7"/>
                    <a:pt x="256" y="7"/>
                  </a:cubicBezTo>
                  <a:cubicBezTo>
                    <a:pt x="255" y="7"/>
                    <a:pt x="254" y="8"/>
                    <a:pt x="253" y="8"/>
                  </a:cubicBezTo>
                  <a:cubicBezTo>
                    <a:pt x="252" y="8"/>
                    <a:pt x="252" y="8"/>
                    <a:pt x="251" y="9"/>
                  </a:cubicBezTo>
                  <a:cubicBezTo>
                    <a:pt x="250" y="9"/>
                    <a:pt x="250" y="10"/>
                    <a:pt x="249" y="11"/>
                  </a:cubicBezTo>
                  <a:cubicBezTo>
                    <a:pt x="249" y="12"/>
                    <a:pt x="249" y="12"/>
                    <a:pt x="249" y="13"/>
                  </a:cubicBezTo>
                  <a:cubicBezTo>
                    <a:pt x="249" y="14"/>
                    <a:pt x="249" y="15"/>
                    <a:pt x="250" y="16"/>
                  </a:cubicBezTo>
                  <a:cubicBezTo>
                    <a:pt x="250" y="17"/>
                    <a:pt x="251" y="18"/>
                    <a:pt x="252" y="18"/>
                  </a:cubicBezTo>
                  <a:cubicBezTo>
                    <a:pt x="253" y="19"/>
                    <a:pt x="255" y="19"/>
                    <a:pt x="257" y="20"/>
                  </a:cubicBezTo>
                  <a:cubicBezTo>
                    <a:pt x="259" y="20"/>
                    <a:pt x="260" y="21"/>
                    <a:pt x="261" y="21"/>
                  </a:cubicBezTo>
                  <a:cubicBezTo>
                    <a:pt x="262" y="22"/>
                    <a:pt x="262" y="22"/>
                    <a:pt x="262" y="23"/>
                  </a:cubicBezTo>
                  <a:cubicBezTo>
                    <a:pt x="262" y="24"/>
                    <a:pt x="261" y="25"/>
                    <a:pt x="261" y="25"/>
                  </a:cubicBezTo>
                  <a:cubicBezTo>
                    <a:pt x="260" y="26"/>
                    <a:pt x="259" y="26"/>
                    <a:pt x="257" y="26"/>
                  </a:cubicBezTo>
                  <a:cubicBezTo>
                    <a:pt x="255" y="26"/>
                    <a:pt x="254" y="26"/>
                    <a:pt x="253" y="25"/>
                  </a:cubicBezTo>
                  <a:cubicBezTo>
                    <a:pt x="252" y="24"/>
                    <a:pt x="252" y="23"/>
                    <a:pt x="252" y="22"/>
                  </a:cubicBezTo>
                  <a:cubicBezTo>
                    <a:pt x="248" y="22"/>
                    <a:pt x="248" y="22"/>
                    <a:pt x="248" y="22"/>
                  </a:cubicBezTo>
                  <a:cubicBezTo>
                    <a:pt x="249" y="25"/>
                    <a:pt x="250" y="26"/>
                    <a:pt x="251" y="27"/>
                  </a:cubicBezTo>
                  <a:cubicBezTo>
                    <a:pt x="252" y="29"/>
                    <a:pt x="254" y="29"/>
                    <a:pt x="257" y="29"/>
                  </a:cubicBezTo>
                  <a:cubicBezTo>
                    <a:pt x="259" y="29"/>
                    <a:pt x="260" y="29"/>
                    <a:pt x="261" y="28"/>
                  </a:cubicBezTo>
                  <a:cubicBezTo>
                    <a:pt x="263" y="28"/>
                    <a:pt x="264" y="27"/>
                    <a:pt x="264" y="26"/>
                  </a:cubicBezTo>
                  <a:cubicBezTo>
                    <a:pt x="265" y="25"/>
                    <a:pt x="265" y="24"/>
                    <a:pt x="265" y="23"/>
                  </a:cubicBezTo>
                  <a:cubicBezTo>
                    <a:pt x="265" y="21"/>
                    <a:pt x="265" y="20"/>
                    <a:pt x="265" y="20"/>
                  </a:cubicBezTo>
                  <a:cubicBezTo>
                    <a:pt x="264" y="19"/>
                    <a:pt x="263" y="18"/>
                    <a:pt x="26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1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55"/>
          <p:cNvSpPr>
            <a:spLocks/>
          </p:cNvSpPr>
          <p:nvPr userDrawn="1"/>
        </p:nvSpPr>
        <p:spPr bwMode="auto">
          <a:xfrm>
            <a:off x="744879" y="3218975"/>
            <a:ext cx="11447121" cy="815975"/>
          </a:xfrm>
          <a:custGeom>
            <a:avLst/>
            <a:gdLst>
              <a:gd name="connsiteX0" fmla="*/ 894666 w 11447121"/>
              <a:gd name="connsiteY0" fmla="*/ 0 h 815975"/>
              <a:gd name="connsiteX1" fmla="*/ 3944254 w 11447121"/>
              <a:gd name="connsiteY1" fmla="*/ 0 h 815975"/>
              <a:gd name="connsiteX2" fmla="*/ 8397534 w 11447121"/>
              <a:gd name="connsiteY2" fmla="*/ 0 h 815975"/>
              <a:gd name="connsiteX3" fmla="*/ 11447121 w 11447121"/>
              <a:gd name="connsiteY3" fmla="*/ 0 h 815975"/>
              <a:gd name="connsiteX4" fmla="*/ 11447121 w 11447121"/>
              <a:gd name="connsiteY4" fmla="*/ 815975 h 815975"/>
              <a:gd name="connsiteX5" fmla="*/ 8736973 w 11447121"/>
              <a:gd name="connsiteY5" fmla="*/ 815975 h 815975"/>
              <a:gd name="connsiteX6" fmla="*/ 8397534 w 11447121"/>
              <a:gd name="connsiteY6" fmla="*/ 815975 h 815975"/>
              <a:gd name="connsiteX7" fmla="*/ 7640486 w 11447121"/>
              <a:gd name="connsiteY7" fmla="*/ 815975 h 815975"/>
              <a:gd name="connsiteX8" fmla="*/ 6952256 w 11447121"/>
              <a:gd name="connsiteY8" fmla="*/ 815975 h 815975"/>
              <a:gd name="connsiteX9" fmla="*/ 6700354 w 11447121"/>
              <a:gd name="connsiteY9" fmla="*/ 815975 h 815975"/>
              <a:gd name="connsiteX10" fmla="*/ 5904548 w 11447121"/>
              <a:gd name="connsiteY10" fmla="*/ 815975 h 815975"/>
              <a:gd name="connsiteX11" fmla="*/ 5687386 w 11447121"/>
              <a:gd name="connsiteY11" fmla="*/ 815975 h 815975"/>
              <a:gd name="connsiteX12" fmla="*/ 5241043 w 11447121"/>
              <a:gd name="connsiteY12" fmla="*/ 815975 h 815975"/>
              <a:gd name="connsiteX13" fmla="*/ 4697811 w 11447121"/>
              <a:gd name="connsiteY13" fmla="*/ 815975 h 815975"/>
              <a:gd name="connsiteX14" fmla="*/ 4590899 w 11447121"/>
              <a:gd name="connsiteY14" fmla="*/ 815975 h 815975"/>
              <a:gd name="connsiteX15" fmla="*/ 4262824 w 11447121"/>
              <a:gd name="connsiteY15" fmla="*/ 815975 h 815975"/>
              <a:gd name="connsiteX16" fmla="*/ 3669478 w 11447121"/>
              <a:gd name="connsiteY16" fmla="*/ 815975 h 815975"/>
              <a:gd name="connsiteX17" fmla="*/ 3650766 w 11447121"/>
              <a:gd name="connsiteY17" fmla="*/ 815975 h 815975"/>
              <a:gd name="connsiteX18" fmla="*/ 3364787 w 11447121"/>
              <a:gd name="connsiteY18" fmla="*/ 815975 h 815975"/>
              <a:gd name="connsiteX19" fmla="*/ 3252532 w 11447121"/>
              <a:gd name="connsiteY19" fmla="*/ 815975 h 815975"/>
              <a:gd name="connsiteX20" fmla="*/ 3236496 w 11447121"/>
              <a:gd name="connsiteY20" fmla="*/ 815975 h 815975"/>
              <a:gd name="connsiteX21" fmla="*/ 2854961 w 11447121"/>
              <a:gd name="connsiteY21" fmla="*/ 815975 h 815975"/>
              <a:gd name="connsiteX22" fmla="*/ 186909 w 11447121"/>
              <a:gd name="connsiteY22" fmla="*/ 815975 h 815975"/>
              <a:gd name="connsiteX23" fmla="*/ 9176 w 11447121"/>
              <a:gd name="connsiteY23" fmla="*/ 682625 h 815975"/>
              <a:gd name="connsiteX24" fmla="*/ 6002 w 11447121"/>
              <a:gd name="connsiteY24" fmla="*/ 673100 h 815975"/>
              <a:gd name="connsiteX25" fmla="*/ 94868 w 11447121"/>
              <a:gd name="connsiteY25" fmla="*/ 463550 h 815975"/>
              <a:gd name="connsiteX26" fmla="*/ 894666 w 11447121"/>
              <a:gd name="connsiteY26" fmla="*/ 0 h 81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447121" h="815975">
                <a:moveTo>
                  <a:pt x="894666" y="0"/>
                </a:moveTo>
                <a:lnTo>
                  <a:pt x="3944254" y="0"/>
                </a:lnTo>
                <a:lnTo>
                  <a:pt x="8397534" y="0"/>
                </a:lnTo>
                <a:lnTo>
                  <a:pt x="11447121" y="0"/>
                </a:lnTo>
                <a:cubicBezTo>
                  <a:pt x="11447121" y="815975"/>
                  <a:pt x="11447121" y="815975"/>
                  <a:pt x="11447121" y="815975"/>
                </a:cubicBezTo>
                <a:cubicBezTo>
                  <a:pt x="10420793" y="815975"/>
                  <a:pt x="9522756" y="815975"/>
                  <a:pt x="8736973" y="815975"/>
                </a:cubicBezTo>
                <a:lnTo>
                  <a:pt x="8397534" y="815975"/>
                </a:lnTo>
                <a:lnTo>
                  <a:pt x="7640486" y="815975"/>
                </a:lnTo>
                <a:lnTo>
                  <a:pt x="6952256" y="815975"/>
                </a:lnTo>
                <a:lnTo>
                  <a:pt x="6700354" y="815975"/>
                </a:lnTo>
                <a:lnTo>
                  <a:pt x="5904548" y="815975"/>
                </a:lnTo>
                <a:lnTo>
                  <a:pt x="5687386" y="815975"/>
                </a:lnTo>
                <a:lnTo>
                  <a:pt x="5241043" y="815975"/>
                </a:lnTo>
                <a:lnTo>
                  <a:pt x="4697811" y="815975"/>
                </a:lnTo>
                <a:lnTo>
                  <a:pt x="4590899" y="815975"/>
                </a:lnTo>
                <a:lnTo>
                  <a:pt x="4262824" y="815975"/>
                </a:lnTo>
                <a:lnTo>
                  <a:pt x="3669478" y="815975"/>
                </a:lnTo>
                <a:lnTo>
                  <a:pt x="3650766" y="815975"/>
                </a:lnTo>
                <a:lnTo>
                  <a:pt x="3364787" y="815975"/>
                </a:lnTo>
                <a:lnTo>
                  <a:pt x="3252532" y="815975"/>
                </a:lnTo>
                <a:lnTo>
                  <a:pt x="3236496" y="815975"/>
                </a:lnTo>
                <a:lnTo>
                  <a:pt x="2854961" y="815975"/>
                </a:lnTo>
                <a:cubicBezTo>
                  <a:pt x="186909" y="815975"/>
                  <a:pt x="186909" y="815975"/>
                  <a:pt x="186909" y="815975"/>
                </a:cubicBezTo>
                <a:cubicBezTo>
                  <a:pt x="94868" y="815975"/>
                  <a:pt x="31392" y="755650"/>
                  <a:pt x="9176" y="682625"/>
                </a:cubicBezTo>
                <a:cubicBezTo>
                  <a:pt x="6002" y="673100"/>
                  <a:pt x="6002" y="673100"/>
                  <a:pt x="6002" y="673100"/>
                </a:cubicBezTo>
                <a:cubicBezTo>
                  <a:pt x="-13041" y="596900"/>
                  <a:pt x="12350" y="511175"/>
                  <a:pt x="94868" y="463550"/>
                </a:cubicBezTo>
                <a:cubicBezTo>
                  <a:pt x="894666" y="0"/>
                  <a:pt x="894666" y="0"/>
                  <a:pt x="894666" y="0"/>
                </a:cubicBezTo>
                <a:close/>
              </a:path>
            </a:pathLst>
          </a:custGeom>
          <a:gradFill>
            <a:gsLst>
              <a:gs pos="0">
                <a:srgbClr val="425C90"/>
              </a:gs>
              <a:gs pos="80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34" name="Freeform 7"/>
          <p:cNvSpPr>
            <a:spLocks/>
          </p:cNvSpPr>
          <p:nvPr userDrawn="1"/>
        </p:nvSpPr>
        <p:spPr bwMode="auto">
          <a:xfrm>
            <a:off x="731838" y="3218975"/>
            <a:ext cx="908050" cy="815975"/>
          </a:xfrm>
          <a:custGeom>
            <a:avLst/>
            <a:gdLst>
              <a:gd name="T0" fmla="*/ 286 w 286"/>
              <a:gd name="T1" fmla="*/ 0 h 257"/>
              <a:gd name="T2" fmla="*/ 286 w 286"/>
              <a:gd name="T3" fmla="*/ 257 h 257"/>
              <a:gd name="T4" fmla="*/ 63 w 286"/>
              <a:gd name="T5" fmla="*/ 257 h 257"/>
              <a:gd name="T6" fmla="*/ 7 w 286"/>
              <a:gd name="T7" fmla="*/ 215 h 257"/>
              <a:gd name="T8" fmla="*/ 6 w 286"/>
              <a:gd name="T9" fmla="*/ 212 h 257"/>
              <a:gd name="T10" fmla="*/ 34 w 286"/>
              <a:gd name="T11" fmla="*/ 146 h 257"/>
              <a:gd name="T12" fmla="*/ 286 w 286"/>
              <a:gd name="T13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6" h="257">
                <a:moveTo>
                  <a:pt x="286" y="0"/>
                </a:moveTo>
                <a:cubicBezTo>
                  <a:pt x="286" y="257"/>
                  <a:pt x="286" y="257"/>
                  <a:pt x="286" y="257"/>
                </a:cubicBezTo>
                <a:cubicBezTo>
                  <a:pt x="63" y="257"/>
                  <a:pt x="63" y="257"/>
                  <a:pt x="63" y="257"/>
                </a:cubicBezTo>
                <a:cubicBezTo>
                  <a:pt x="34" y="257"/>
                  <a:pt x="14" y="238"/>
                  <a:pt x="7" y="215"/>
                </a:cubicBezTo>
                <a:cubicBezTo>
                  <a:pt x="6" y="212"/>
                  <a:pt x="6" y="212"/>
                  <a:pt x="6" y="212"/>
                </a:cubicBezTo>
                <a:cubicBezTo>
                  <a:pt x="0" y="188"/>
                  <a:pt x="8" y="161"/>
                  <a:pt x="34" y="146"/>
                </a:cubicBezTo>
                <a:lnTo>
                  <a:pt x="286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/>
          <p:cNvSpPr>
            <a:spLocks/>
          </p:cNvSpPr>
          <p:nvPr userDrawn="1"/>
        </p:nvSpPr>
        <p:spPr bwMode="auto">
          <a:xfrm>
            <a:off x="731838" y="3218975"/>
            <a:ext cx="2525713" cy="673100"/>
          </a:xfrm>
          <a:custGeom>
            <a:avLst/>
            <a:gdLst>
              <a:gd name="T0" fmla="*/ 796 w 796"/>
              <a:gd name="T1" fmla="*/ 0 h 212"/>
              <a:gd name="T2" fmla="*/ 6 w 796"/>
              <a:gd name="T3" fmla="*/ 212 h 212"/>
              <a:gd name="T4" fmla="*/ 34 w 796"/>
              <a:gd name="T5" fmla="*/ 146 h 212"/>
              <a:gd name="T6" fmla="*/ 286 w 796"/>
              <a:gd name="T7" fmla="*/ 0 h 212"/>
              <a:gd name="T8" fmla="*/ 796 w 796"/>
              <a:gd name="T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6" h="212">
                <a:moveTo>
                  <a:pt x="796" y="0"/>
                </a:moveTo>
                <a:cubicBezTo>
                  <a:pt x="6" y="212"/>
                  <a:pt x="6" y="212"/>
                  <a:pt x="6" y="212"/>
                </a:cubicBezTo>
                <a:cubicBezTo>
                  <a:pt x="0" y="188"/>
                  <a:pt x="8" y="161"/>
                  <a:pt x="34" y="146"/>
                </a:cubicBezTo>
                <a:cubicBezTo>
                  <a:pt x="286" y="0"/>
                  <a:pt x="286" y="0"/>
                  <a:pt x="286" y="0"/>
                </a:cubicBezTo>
                <a:lnTo>
                  <a:pt x="796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9"/>
          <p:cNvSpPr>
            <a:spLocks/>
          </p:cNvSpPr>
          <p:nvPr userDrawn="1"/>
        </p:nvSpPr>
        <p:spPr bwMode="auto">
          <a:xfrm>
            <a:off x="547688" y="2425225"/>
            <a:ext cx="1966913" cy="1466850"/>
          </a:xfrm>
          <a:custGeom>
            <a:avLst/>
            <a:gdLst>
              <a:gd name="T0" fmla="*/ 586 w 620"/>
              <a:gd name="T1" fmla="*/ 111 h 462"/>
              <a:gd name="T2" fmla="*/ 564 w 620"/>
              <a:gd name="T3" fmla="*/ 123 h 462"/>
              <a:gd name="T4" fmla="*/ 92 w 620"/>
              <a:gd name="T5" fmla="*/ 396 h 462"/>
              <a:gd name="T6" fmla="*/ 92 w 620"/>
              <a:gd name="T7" fmla="*/ 396 h 462"/>
              <a:gd name="T8" fmla="*/ 64 w 620"/>
              <a:gd name="T9" fmla="*/ 462 h 462"/>
              <a:gd name="T10" fmla="*/ 52 w 620"/>
              <a:gd name="T11" fmla="*/ 419 h 462"/>
              <a:gd name="T12" fmla="*/ 4 w 620"/>
              <a:gd name="T13" fmla="*/ 238 h 462"/>
              <a:gd name="T14" fmla="*/ 0 w 620"/>
              <a:gd name="T15" fmla="*/ 213 h 462"/>
              <a:gd name="T16" fmla="*/ 51 w 620"/>
              <a:gd name="T17" fmla="*/ 123 h 462"/>
              <a:gd name="T18" fmla="*/ 265 w 620"/>
              <a:gd name="T19" fmla="*/ 0 h 462"/>
              <a:gd name="T20" fmla="*/ 556 w 620"/>
              <a:gd name="T21" fmla="*/ 0 h 462"/>
              <a:gd name="T22" fmla="*/ 613 w 620"/>
              <a:gd name="T23" fmla="*/ 43 h 462"/>
              <a:gd name="T24" fmla="*/ 614 w 620"/>
              <a:gd name="T25" fmla="*/ 46 h 462"/>
              <a:gd name="T26" fmla="*/ 586 w 620"/>
              <a:gd name="T27" fmla="*/ 11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0" h="462">
                <a:moveTo>
                  <a:pt x="586" y="111"/>
                </a:moveTo>
                <a:cubicBezTo>
                  <a:pt x="564" y="123"/>
                  <a:pt x="564" y="123"/>
                  <a:pt x="564" y="123"/>
                </a:cubicBezTo>
                <a:cubicBezTo>
                  <a:pt x="92" y="396"/>
                  <a:pt x="92" y="396"/>
                  <a:pt x="92" y="396"/>
                </a:cubicBezTo>
                <a:cubicBezTo>
                  <a:pt x="92" y="396"/>
                  <a:pt x="92" y="396"/>
                  <a:pt x="92" y="396"/>
                </a:cubicBezTo>
                <a:cubicBezTo>
                  <a:pt x="66" y="411"/>
                  <a:pt x="58" y="438"/>
                  <a:pt x="64" y="462"/>
                </a:cubicBezTo>
                <a:cubicBezTo>
                  <a:pt x="52" y="419"/>
                  <a:pt x="52" y="419"/>
                  <a:pt x="52" y="419"/>
                </a:cubicBezTo>
                <a:cubicBezTo>
                  <a:pt x="4" y="238"/>
                  <a:pt x="4" y="238"/>
                  <a:pt x="4" y="238"/>
                </a:cubicBezTo>
                <a:cubicBezTo>
                  <a:pt x="2" y="230"/>
                  <a:pt x="1" y="221"/>
                  <a:pt x="0" y="213"/>
                </a:cubicBezTo>
                <a:cubicBezTo>
                  <a:pt x="0" y="177"/>
                  <a:pt x="19" y="142"/>
                  <a:pt x="51" y="123"/>
                </a:cubicBezTo>
                <a:cubicBezTo>
                  <a:pt x="265" y="0"/>
                  <a:pt x="265" y="0"/>
                  <a:pt x="265" y="0"/>
                </a:cubicBezTo>
                <a:cubicBezTo>
                  <a:pt x="556" y="0"/>
                  <a:pt x="556" y="0"/>
                  <a:pt x="556" y="0"/>
                </a:cubicBezTo>
                <a:cubicBezTo>
                  <a:pt x="586" y="0"/>
                  <a:pt x="607" y="20"/>
                  <a:pt x="613" y="43"/>
                </a:cubicBezTo>
                <a:cubicBezTo>
                  <a:pt x="614" y="46"/>
                  <a:pt x="614" y="46"/>
                  <a:pt x="614" y="46"/>
                </a:cubicBezTo>
                <a:cubicBezTo>
                  <a:pt x="620" y="69"/>
                  <a:pt x="612" y="96"/>
                  <a:pt x="586" y="1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0"/>
          <p:cNvSpPr>
            <a:spLocks/>
          </p:cNvSpPr>
          <p:nvPr userDrawn="1"/>
        </p:nvSpPr>
        <p:spPr bwMode="auto">
          <a:xfrm>
            <a:off x="1588" y="1609250"/>
            <a:ext cx="2490788" cy="952500"/>
          </a:xfrm>
          <a:custGeom>
            <a:avLst/>
            <a:gdLst>
              <a:gd name="T0" fmla="*/ 785 w 785"/>
              <a:gd name="T1" fmla="*/ 300 h 300"/>
              <a:gd name="T2" fmla="*/ 728 w 785"/>
              <a:gd name="T3" fmla="*/ 257 h 300"/>
              <a:gd name="T4" fmla="*/ 0 w 785"/>
              <a:gd name="T5" fmla="*/ 257 h 300"/>
              <a:gd name="T6" fmla="*/ 0 w 785"/>
              <a:gd name="T7" fmla="*/ 0 h 300"/>
              <a:gd name="T8" fmla="*/ 627 w 785"/>
              <a:gd name="T9" fmla="*/ 0 h 300"/>
              <a:gd name="T10" fmla="*/ 725 w 785"/>
              <a:gd name="T11" fmla="*/ 76 h 300"/>
              <a:gd name="T12" fmla="*/ 774 w 785"/>
              <a:gd name="T13" fmla="*/ 257 h 300"/>
              <a:gd name="T14" fmla="*/ 785 w 785"/>
              <a:gd name="T15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5" h="300">
                <a:moveTo>
                  <a:pt x="785" y="300"/>
                </a:moveTo>
                <a:cubicBezTo>
                  <a:pt x="779" y="277"/>
                  <a:pt x="758" y="257"/>
                  <a:pt x="728" y="257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0"/>
                  <a:pt x="0" y="0"/>
                  <a:pt x="0" y="0"/>
                </a:cubicBezTo>
                <a:cubicBezTo>
                  <a:pt x="627" y="0"/>
                  <a:pt x="627" y="0"/>
                  <a:pt x="627" y="0"/>
                </a:cubicBezTo>
                <a:cubicBezTo>
                  <a:pt x="673" y="0"/>
                  <a:pt x="713" y="31"/>
                  <a:pt x="725" y="76"/>
                </a:cubicBezTo>
                <a:cubicBezTo>
                  <a:pt x="774" y="257"/>
                  <a:pt x="774" y="257"/>
                  <a:pt x="774" y="257"/>
                </a:cubicBezTo>
                <a:lnTo>
                  <a:pt x="785" y="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1"/>
          <p:cNvSpPr>
            <a:spLocks/>
          </p:cNvSpPr>
          <p:nvPr userDrawn="1"/>
        </p:nvSpPr>
        <p:spPr bwMode="auto">
          <a:xfrm>
            <a:off x="1608138" y="2425225"/>
            <a:ext cx="906463" cy="812800"/>
          </a:xfrm>
          <a:custGeom>
            <a:avLst/>
            <a:gdLst>
              <a:gd name="T0" fmla="*/ 0 w 286"/>
              <a:gd name="T1" fmla="*/ 256 h 256"/>
              <a:gd name="T2" fmla="*/ 0 w 286"/>
              <a:gd name="T3" fmla="*/ 0 h 256"/>
              <a:gd name="T4" fmla="*/ 222 w 286"/>
              <a:gd name="T5" fmla="*/ 0 h 256"/>
              <a:gd name="T6" fmla="*/ 279 w 286"/>
              <a:gd name="T7" fmla="*/ 42 h 256"/>
              <a:gd name="T8" fmla="*/ 280 w 286"/>
              <a:gd name="T9" fmla="*/ 45 h 256"/>
              <a:gd name="T10" fmla="*/ 252 w 286"/>
              <a:gd name="T11" fmla="*/ 111 h 256"/>
              <a:gd name="T12" fmla="*/ 0 w 286"/>
              <a:gd name="T1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6" h="256">
                <a:moveTo>
                  <a:pt x="0" y="256"/>
                </a:moveTo>
                <a:cubicBezTo>
                  <a:pt x="0" y="0"/>
                  <a:pt x="0" y="0"/>
                  <a:pt x="0" y="0"/>
                </a:cubicBezTo>
                <a:cubicBezTo>
                  <a:pt x="222" y="0"/>
                  <a:pt x="222" y="0"/>
                  <a:pt x="222" y="0"/>
                </a:cubicBezTo>
                <a:cubicBezTo>
                  <a:pt x="252" y="0"/>
                  <a:pt x="272" y="19"/>
                  <a:pt x="279" y="42"/>
                </a:cubicBezTo>
                <a:cubicBezTo>
                  <a:pt x="280" y="45"/>
                  <a:pt x="280" y="45"/>
                  <a:pt x="280" y="45"/>
                </a:cubicBezTo>
                <a:cubicBezTo>
                  <a:pt x="286" y="68"/>
                  <a:pt x="278" y="96"/>
                  <a:pt x="252" y="111"/>
                </a:cubicBezTo>
                <a:lnTo>
                  <a:pt x="0" y="256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9" name="Freeform 12"/>
          <p:cNvSpPr>
            <a:spLocks/>
          </p:cNvSpPr>
          <p:nvPr userDrawn="1"/>
        </p:nvSpPr>
        <p:spPr bwMode="auto">
          <a:xfrm>
            <a:off x="547688" y="2425225"/>
            <a:ext cx="1947863" cy="663575"/>
          </a:xfrm>
          <a:custGeom>
            <a:avLst/>
            <a:gdLst>
              <a:gd name="T0" fmla="*/ 614 w 614"/>
              <a:gd name="T1" fmla="*/ 45 h 209"/>
              <a:gd name="T2" fmla="*/ 0 w 614"/>
              <a:gd name="T3" fmla="*/ 209 h 209"/>
              <a:gd name="T4" fmla="*/ 51 w 614"/>
              <a:gd name="T5" fmla="*/ 123 h 209"/>
              <a:gd name="T6" fmla="*/ 265 w 614"/>
              <a:gd name="T7" fmla="*/ 0 h 209"/>
              <a:gd name="T8" fmla="*/ 556 w 614"/>
              <a:gd name="T9" fmla="*/ 0 h 209"/>
              <a:gd name="T10" fmla="*/ 613 w 614"/>
              <a:gd name="T11" fmla="*/ 43 h 209"/>
              <a:gd name="T12" fmla="*/ 614 w 614"/>
              <a:gd name="T13" fmla="*/ 45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209">
                <a:moveTo>
                  <a:pt x="614" y="45"/>
                </a:moveTo>
                <a:cubicBezTo>
                  <a:pt x="0" y="209"/>
                  <a:pt x="0" y="209"/>
                  <a:pt x="0" y="209"/>
                </a:cubicBezTo>
                <a:cubicBezTo>
                  <a:pt x="1" y="174"/>
                  <a:pt x="20" y="141"/>
                  <a:pt x="51" y="123"/>
                </a:cubicBezTo>
                <a:cubicBezTo>
                  <a:pt x="265" y="0"/>
                  <a:pt x="265" y="0"/>
                  <a:pt x="265" y="0"/>
                </a:cubicBezTo>
                <a:cubicBezTo>
                  <a:pt x="556" y="0"/>
                  <a:pt x="556" y="0"/>
                  <a:pt x="556" y="0"/>
                </a:cubicBezTo>
                <a:cubicBezTo>
                  <a:pt x="586" y="0"/>
                  <a:pt x="607" y="20"/>
                  <a:pt x="613" y="43"/>
                </a:cubicBezTo>
                <a:lnTo>
                  <a:pt x="614" y="45"/>
                </a:lnTo>
                <a:close/>
              </a:path>
            </a:pathLst>
          </a:cu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846499" y="3626963"/>
            <a:ext cx="9521892" cy="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 userDrawn="1"/>
        </p:nvSpPr>
        <p:spPr>
          <a:xfrm rot="5400000">
            <a:off x="11384309" y="3574943"/>
            <a:ext cx="120689" cy="104042"/>
          </a:xfrm>
          <a:prstGeom prst="triangl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08050" y="1124384"/>
            <a:ext cx="8688625" cy="1772070"/>
          </a:xfrm>
        </p:spPr>
        <p:txBody>
          <a:bodyPr lIns="0" tIns="0" rIns="0" bIns="0" anchor="b">
            <a:normAutofit/>
          </a:bodyPr>
          <a:lstStyle>
            <a:lvl1pPr algn="l">
              <a:defRPr sz="4000" i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808050" y="4313978"/>
            <a:ext cx="8688625" cy="134751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lang="en-US" sz="1200" i="1" kern="1200" spc="0" baseline="0" dirty="0">
                <a:solidFill>
                  <a:schemeClr val="bg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1200000" y="5981484"/>
            <a:ext cx="3736623" cy="491068"/>
          </a:xfrm>
        </p:spPr>
        <p:txBody>
          <a:bodyPr/>
          <a:lstStyle>
            <a:lvl1pPr algn="l">
              <a:defRPr lang="en-US" sz="900" b="0" kern="1200" spc="0" baseline="0" dirty="0" smtClean="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Converting your business from Good to Great.</a:t>
            </a:r>
          </a:p>
        </p:txBody>
      </p:sp>
      <p:grpSp>
        <p:nvGrpSpPr>
          <p:cNvPr id="31" name="그룹 25"/>
          <p:cNvGrpSpPr/>
          <p:nvPr userDrawn="1"/>
        </p:nvGrpSpPr>
        <p:grpSpPr>
          <a:xfrm>
            <a:off x="9405937" y="5924509"/>
            <a:ext cx="1585913" cy="605019"/>
            <a:chOff x="7099300" y="5270500"/>
            <a:chExt cx="1462086" cy="557781"/>
          </a:xfrm>
          <a:solidFill>
            <a:schemeClr val="bg1"/>
          </a:solidFill>
        </p:grpSpPr>
        <p:sp>
          <p:nvSpPr>
            <p:cNvPr id="32" name="Freeform 5"/>
            <p:cNvSpPr>
              <a:spLocks noEditPoints="1"/>
            </p:cNvSpPr>
            <p:nvPr userDrawn="1"/>
          </p:nvSpPr>
          <p:spPr bwMode="auto">
            <a:xfrm>
              <a:off x="7099300" y="5270500"/>
              <a:ext cx="1457325" cy="328613"/>
            </a:xfrm>
            <a:custGeom>
              <a:avLst/>
              <a:gdLst>
                <a:gd name="T0" fmla="*/ 49 w 386"/>
                <a:gd name="T1" fmla="*/ 21 h 86"/>
                <a:gd name="T2" fmla="*/ 69 w 386"/>
                <a:gd name="T3" fmla="*/ 86 h 86"/>
                <a:gd name="T4" fmla="*/ 89 w 386"/>
                <a:gd name="T5" fmla="*/ 21 h 86"/>
                <a:gd name="T6" fmla="*/ 76 w 386"/>
                <a:gd name="T7" fmla="*/ 66 h 86"/>
                <a:gd name="T8" fmla="*/ 64 w 386"/>
                <a:gd name="T9" fmla="*/ 72 h 86"/>
                <a:gd name="T10" fmla="*/ 64 w 386"/>
                <a:gd name="T11" fmla="*/ 14 h 86"/>
                <a:gd name="T12" fmla="*/ 76 w 386"/>
                <a:gd name="T13" fmla="*/ 20 h 86"/>
                <a:gd name="T14" fmla="*/ 122 w 386"/>
                <a:gd name="T15" fmla="*/ 72 h 86"/>
                <a:gd name="T16" fmla="*/ 110 w 386"/>
                <a:gd name="T17" fmla="*/ 66 h 86"/>
                <a:gd name="T18" fmla="*/ 97 w 386"/>
                <a:gd name="T19" fmla="*/ 65 h 86"/>
                <a:gd name="T20" fmla="*/ 131 w 386"/>
                <a:gd name="T21" fmla="*/ 81 h 86"/>
                <a:gd name="T22" fmla="*/ 124 w 386"/>
                <a:gd name="T23" fmla="*/ 1 h 86"/>
                <a:gd name="T24" fmla="*/ 14 w 386"/>
                <a:gd name="T25" fmla="*/ 1 h 86"/>
                <a:gd name="T26" fmla="*/ 17 w 386"/>
                <a:gd name="T27" fmla="*/ 85 h 86"/>
                <a:gd name="T28" fmla="*/ 47 w 386"/>
                <a:gd name="T29" fmla="*/ 1 h 86"/>
                <a:gd name="T30" fmla="*/ 272 w 386"/>
                <a:gd name="T31" fmla="*/ 0 h 86"/>
                <a:gd name="T32" fmla="*/ 252 w 386"/>
                <a:gd name="T33" fmla="*/ 65 h 86"/>
                <a:gd name="T34" fmla="*/ 287 w 386"/>
                <a:gd name="T35" fmla="*/ 80 h 86"/>
                <a:gd name="T36" fmla="*/ 287 w 386"/>
                <a:gd name="T37" fmla="*/ 5 h 86"/>
                <a:gd name="T38" fmla="*/ 277 w 386"/>
                <a:gd name="T39" fmla="*/ 72 h 86"/>
                <a:gd name="T40" fmla="*/ 265 w 386"/>
                <a:gd name="T41" fmla="*/ 66 h 86"/>
                <a:gd name="T42" fmla="*/ 272 w 386"/>
                <a:gd name="T43" fmla="*/ 12 h 86"/>
                <a:gd name="T44" fmla="*/ 279 w 386"/>
                <a:gd name="T45" fmla="*/ 66 h 86"/>
                <a:gd name="T46" fmla="*/ 299 w 386"/>
                <a:gd name="T47" fmla="*/ 21 h 86"/>
                <a:gd name="T48" fmla="*/ 319 w 386"/>
                <a:gd name="T49" fmla="*/ 86 h 86"/>
                <a:gd name="T50" fmla="*/ 339 w 386"/>
                <a:gd name="T51" fmla="*/ 38 h 86"/>
                <a:gd name="T52" fmla="*/ 326 w 386"/>
                <a:gd name="T53" fmla="*/ 50 h 86"/>
                <a:gd name="T54" fmla="*/ 319 w 386"/>
                <a:gd name="T55" fmla="*/ 74 h 86"/>
                <a:gd name="T56" fmla="*/ 313 w 386"/>
                <a:gd name="T57" fmla="*/ 20 h 86"/>
                <a:gd name="T58" fmla="*/ 324 w 386"/>
                <a:gd name="T59" fmla="*/ 14 h 86"/>
                <a:gd name="T60" fmla="*/ 339 w 386"/>
                <a:gd name="T61" fmla="*/ 29 h 86"/>
                <a:gd name="T62" fmla="*/ 319 w 386"/>
                <a:gd name="T63" fmla="*/ 0 h 86"/>
                <a:gd name="T64" fmla="*/ 351 w 386"/>
                <a:gd name="T65" fmla="*/ 5 h 86"/>
                <a:gd name="T66" fmla="*/ 351 w 386"/>
                <a:gd name="T67" fmla="*/ 80 h 86"/>
                <a:gd name="T68" fmla="*/ 386 w 386"/>
                <a:gd name="T69" fmla="*/ 65 h 86"/>
                <a:gd name="T70" fmla="*/ 373 w 386"/>
                <a:gd name="T71" fmla="*/ 66 h 86"/>
                <a:gd name="T72" fmla="*/ 361 w 386"/>
                <a:gd name="T73" fmla="*/ 72 h 86"/>
                <a:gd name="T74" fmla="*/ 361 w 386"/>
                <a:gd name="T75" fmla="*/ 14 h 86"/>
                <a:gd name="T76" fmla="*/ 373 w 386"/>
                <a:gd name="T77" fmla="*/ 20 h 86"/>
                <a:gd name="T78" fmla="*/ 185 w 386"/>
                <a:gd name="T79" fmla="*/ 62 h 86"/>
                <a:gd name="T80" fmla="*/ 185 w 386"/>
                <a:gd name="T81" fmla="*/ 27 h 86"/>
                <a:gd name="T82" fmla="*/ 165 w 386"/>
                <a:gd name="T83" fmla="*/ 1 h 86"/>
                <a:gd name="T84" fmla="*/ 159 w 386"/>
                <a:gd name="T85" fmla="*/ 85 h 86"/>
                <a:gd name="T86" fmla="*/ 170 w 386"/>
                <a:gd name="T87" fmla="*/ 53 h 86"/>
                <a:gd name="T88" fmla="*/ 172 w 386"/>
                <a:gd name="T89" fmla="*/ 79 h 86"/>
                <a:gd name="T90" fmla="*/ 173 w 386"/>
                <a:gd name="T91" fmla="*/ 85 h 86"/>
                <a:gd name="T92" fmla="*/ 185 w 386"/>
                <a:gd name="T93" fmla="*/ 75 h 86"/>
                <a:gd name="T94" fmla="*/ 164 w 386"/>
                <a:gd name="T95" fmla="*/ 39 h 86"/>
                <a:gd name="T96" fmla="*/ 165 w 386"/>
                <a:gd name="T97" fmla="*/ 13 h 86"/>
                <a:gd name="T98" fmla="*/ 172 w 386"/>
                <a:gd name="T99" fmla="*/ 30 h 86"/>
                <a:gd name="T100" fmla="*/ 212 w 386"/>
                <a:gd name="T101" fmla="*/ 85 h 86"/>
                <a:gd name="T102" fmla="*/ 225 w 386"/>
                <a:gd name="T103" fmla="*/ 7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6" h="86">
                  <a:moveTo>
                    <a:pt x="69" y="0"/>
                  </a:moveTo>
                  <a:cubicBezTo>
                    <a:pt x="63" y="0"/>
                    <a:pt x="58" y="2"/>
                    <a:pt x="54" y="5"/>
                  </a:cubicBezTo>
                  <a:cubicBezTo>
                    <a:pt x="51" y="9"/>
                    <a:pt x="49" y="14"/>
                    <a:pt x="49" y="2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72"/>
                    <a:pt x="51" y="77"/>
                    <a:pt x="54" y="80"/>
                  </a:cubicBezTo>
                  <a:cubicBezTo>
                    <a:pt x="58" y="84"/>
                    <a:pt x="63" y="86"/>
                    <a:pt x="69" y="86"/>
                  </a:cubicBezTo>
                  <a:cubicBezTo>
                    <a:pt x="76" y="86"/>
                    <a:pt x="81" y="84"/>
                    <a:pt x="84" y="80"/>
                  </a:cubicBezTo>
                  <a:cubicBezTo>
                    <a:pt x="87" y="77"/>
                    <a:pt x="89" y="72"/>
                    <a:pt x="89" y="65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9" y="14"/>
                    <a:pt x="87" y="9"/>
                    <a:pt x="84" y="5"/>
                  </a:cubicBezTo>
                  <a:cubicBezTo>
                    <a:pt x="81" y="2"/>
                    <a:pt x="76" y="0"/>
                    <a:pt x="69" y="0"/>
                  </a:cubicBezTo>
                  <a:close/>
                  <a:moveTo>
                    <a:pt x="76" y="66"/>
                  </a:moveTo>
                  <a:cubicBezTo>
                    <a:pt x="76" y="69"/>
                    <a:pt x="75" y="71"/>
                    <a:pt x="74" y="72"/>
                  </a:cubicBezTo>
                  <a:cubicBezTo>
                    <a:pt x="73" y="73"/>
                    <a:pt x="71" y="74"/>
                    <a:pt x="69" y="74"/>
                  </a:cubicBezTo>
                  <a:cubicBezTo>
                    <a:pt x="67" y="74"/>
                    <a:pt x="65" y="73"/>
                    <a:pt x="64" y="72"/>
                  </a:cubicBezTo>
                  <a:cubicBezTo>
                    <a:pt x="63" y="71"/>
                    <a:pt x="62" y="69"/>
                    <a:pt x="62" y="66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17"/>
                    <a:pt x="63" y="15"/>
                    <a:pt x="64" y="14"/>
                  </a:cubicBezTo>
                  <a:cubicBezTo>
                    <a:pt x="65" y="13"/>
                    <a:pt x="67" y="12"/>
                    <a:pt x="69" y="12"/>
                  </a:cubicBezTo>
                  <a:cubicBezTo>
                    <a:pt x="71" y="12"/>
                    <a:pt x="73" y="13"/>
                    <a:pt x="74" y="14"/>
                  </a:cubicBezTo>
                  <a:cubicBezTo>
                    <a:pt x="75" y="15"/>
                    <a:pt x="76" y="17"/>
                    <a:pt x="76" y="20"/>
                  </a:cubicBezTo>
                  <a:lnTo>
                    <a:pt x="76" y="66"/>
                  </a:lnTo>
                  <a:close/>
                  <a:moveTo>
                    <a:pt x="124" y="66"/>
                  </a:moveTo>
                  <a:cubicBezTo>
                    <a:pt x="124" y="69"/>
                    <a:pt x="123" y="71"/>
                    <a:pt x="122" y="72"/>
                  </a:cubicBezTo>
                  <a:cubicBezTo>
                    <a:pt x="121" y="73"/>
                    <a:pt x="119" y="74"/>
                    <a:pt x="117" y="74"/>
                  </a:cubicBezTo>
                  <a:cubicBezTo>
                    <a:pt x="115" y="74"/>
                    <a:pt x="113" y="73"/>
                    <a:pt x="112" y="72"/>
                  </a:cubicBezTo>
                  <a:cubicBezTo>
                    <a:pt x="111" y="71"/>
                    <a:pt x="110" y="69"/>
                    <a:pt x="110" y="66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72"/>
                    <a:pt x="99" y="77"/>
                    <a:pt x="102" y="81"/>
                  </a:cubicBezTo>
                  <a:cubicBezTo>
                    <a:pt x="105" y="84"/>
                    <a:pt x="110" y="86"/>
                    <a:pt x="117" y="86"/>
                  </a:cubicBezTo>
                  <a:cubicBezTo>
                    <a:pt x="123" y="86"/>
                    <a:pt x="128" y="84"/>
                    <a:pt x="131" y="81"/>
                  </a:cubicBezTo>
                  <a:cubicBezTo>
                    <a:pt x="135" y="77"/>
                    <a:pt x="136" y="72"/>
                    <a:pt x="136" y="65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24" y="1"/>
                    <a:pt x="124" y="1"/>
                    <a:pt x="124" y="1"/>
                  </a:cubicBezTo>
                  <a:lnTo>
                    <a:pt x="124" y="66"/>
                  </a:lnTo>
                  <a:close/>
                  <a:moveTo>
                    <a:pt x="24" y="39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24" y="39"/>
                  </a:lnTo>
                  <a:close/>
                  <a:moveTo>
                    <a:pt x="272" y="0"/>
                  </a:moveTo>
                  <a:cubicBezTo>
                    <a:pt x="265" y="0"/>
                    <a:pt x="260" y="2"/>
                    <a:pt x="257" y="5"/>
                  </a:cubicBezTo>
                  <a:cubicBezTo>
                    <a:pt x="254" y="9"/>
                    <a:pt x="252" y="14"/>
                    <a:pt x="252" y="21"/>
                  </a:cubicBezTo>
                  <a:cubicBezTo>
                    <a:pt x="252" y="65"/>
                    <a:pt x="252" y="65"/>
                    <a:pt x="252" y="65"/>
                  </a:cubicBezTo>
                  <a:cubicBezTo>
                    <a:pt x="252" y="72"/>
                    <a:pt x="254" y="77"/>
                    <a:pt x="257" y="80"/>
                  </a:cubicBezTo>
                  <a:cubicBezTo>
                    <a:pt x="260" y="84"/>
                    <a:pt x="265" y="86"/>
                    <a:pt x="272" y="86"/>
                  </a:cubicBezTo>
                  <a:cubicBezTo>
                    <a:pt x="278" y="86"/>
                    <a:pt x="283" y="84"/>
                    <a:pt x="287" y="80"/>
                  </a:cubicBezTo>
                  <a:cubicBezTo>
                    <a:pt x="290" y="77"/>
                    <a:pt x="292" y="72"/>
                    <a:pt x="292" y="65"/>
                  </a:cubicBezTo>
                  <a:cubicBezTo>
                    <a:pt x="292" y="21"/>
                    <a:pt x="292" y="21"/>
                    <a:pt x="292" y="21"/>
                  </a:cubicBezTo>
                  <a:cubicBezTo>
                    <a:pt x="292" y="14"/>
                    <a:pt x="290" y="9"/>
                    <a:pt x="287" y="5"/>
                  </a:cubicBezTo>
                  <a:cubicBezTo>
                    <a:pt x="283" y="2"/>
                    <a:pt x="278" y="0"/>
                    <a:pt x="272" y="0"/>
                  </a:cubicBezTo>
                  <a:close/>
                  <a:moveTo>
                    <a:pt x="279" y="66"/>
                  </a:moveTo>
                  <a:cubicBezTo>
                    <a:pt x="279" y="69"/>
                    <a:pt x="278" y="71"/>
                    <a:pt x="277" y="72"/>
                  </a:cubicBezTo>
                  <a:cubicBezTo>
                    <a:pt x="276" y="73"/>
                    <a:pt x="274" y="74"/>
                    <a:pt x="272" y="74"/>
                  </a:cubicBezTo>
                  <a:cubicBezTo>
                    <a:pt x="270" y="74"/>
                    <a:pt x="268" y="73"/>
                    <a:pt x="267" y="72"/>
                  </a:cubicBezTo>
                  <a:cubicBezTo>
                    <a:pt x="266" y="71"/>
                    <a:pt x="265" y="69"/>
                    <a:pt x="265" y="66"/>
                  </a:cubicBezTo>
                  <a:cubicBezTo>
                    <a:pt x="265" y="20"/>
                    <a:pt x="265" y="20"/>
                    <a:pt x="265" y="20"/>
                  </a:cubicBezTo>
                  <a:cubicBezTo>
                    <a:pt x="265" y="17"/>
                    <a:pt x="266" y="15"/>
                    <a:pt x="267" y="14"/>
                  </a:cubicBezTo>
                  <a:cubicBezTo>
                    <a:pt x="268" y="13"/>
                    <a:pt x="270" y="12"/>
                    <a:pt x="272" y="12"/>
                  </a:cubicBezTo>
                  <a:cubicBezTo>
                    <a:pt x="274" y="12"/>
                    <a:pt x="276" y="13"/>
                    <a:pt x="277" y="14"/>
                  </a:cubicBezTo>
                  <a:cubicBezTo>
                    <a:pt x="278" y="15"/>
                    <a:pt x="279" y="17"/>
                    <a:pt x="279" y="20"/>
                  </a:cubicBezTo>
                  <a:lnTo>
                    <a:pt x="279" y="66"/>
                  </a:lnTo>
                  <a:close/>
                  <a:moveTo>
                    <a:pt x="319" y="0"/>
                  </a:moveTo>
                  <a:cubicBezTo>
                    <a:pt x="313" y="0"/>
                    <a:pt x="308" y="2"/>
                    <a:pt x="304" y="5"/>
                  </a:cubicBezTo>
                  <a:cubicBezTo>
                    <a:pt x="301" y="9"/>
                    <a:pt x="299" y="14"/>
                    <a:pt x="299" y="21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99" y="72"/>
                    <a:pt x="301" y="77"/>
                    <a:pt x="304" y="80"/>
                  </a:cubicBezTo>
                  <a:cubicBezTo>
                    <a:pt x="308" y="84"/>
                    <a:pt x="313" y="86"/>
                    <a:pt x="319" y="86"/>
                  </a:cubicBezTo>
                  <a:cubicBezTo>
                    <a:pt x="325" y="86"/>
                    <a:pt x="330" y="84"/>
                    <a:pt x="334" y="80"/>
                  </a:cubicBezTo>
                  <a:cubicBezTo>
                    <a:pt x="337" y="77"/>
                    <a:pt x="339" y="72"/>
                    <a:pt x="339" y="65"/>
                  </a:cubicBezTo>
                  <a:cubicBezTo>
                    <a:pt x="339" y="38"/>
                    <a:pt x="339" y="38"/>
                    <a:pt x="339" y="38"/>
                  </a:cubicBezTo>
                  <a:cubicBezTo>
                    <a:pt x="320" y="38"/>
                    <a:pt x="320" y="38"/>
                    <a:pt x="320" y="38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66"/>
                    <a:pt x="326" y="66"/>
                    <a:pt x="326" y="66"/>
                  </a:cubicBezTo>
                  <a:cubicBezTo>
                    <a:pt x="326" y="69"/>
                    <a:pt x="326" y="71"/>
                    <a:pt x="324" y="72"/>
                  </a:cubicBezTo>
                  <a:cubicBezTo>
                    <a:pt x="323" y="73"/>
                    <a:pt x="321" y="74"/>
                    <a:pt x="319" y="74"/>
                  </a:cubicBezTo>
                  <a:cubicBezTo>
                    <a:pt x="317" y="74"/>
                    <a:pt x="316" y="73"/>
                    <a:pt x="314" y="72"/>
                  </a:cubicBezTo>
                  <a:cubicBezTo>
                    <a:pt x="313" y="71"/>
                    <a:pt x="313" y="69"/>
                    <a:pt x="313" y="66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7"/>
                    <a:pt x="313" y="15"/>
                    <a:pt x="314" y="14"/>
                  </a:cubicBezTo>
                  <a:cubicBezTo>
                    <a:pt x="316" y="13"/>
                    <a:pt x="317" y="12"/>
                    <a:pt x="319" y="12"/>
                  </a:cubicBezTo>
                  <a:cubicBezTo>
                    <a:pt x="321" y="12"/>
                    <a:pt x="323" y="13"/>
                    <a:pt x="324" y="14"/>
                  </a:cubicBezTo>
                  <a:cubicBezTo>
                    <a:pt x="326" y="15"/>
                    <a:pt x="326" y="17"/>
                    <a:pt x="326" y="20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39" y="29"/>
                    <a:pt x="339" y="29"/>
                    <a:pt x="339" y="29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39" y="14"/>
                    <a:pt x="337" y="9"/>
                    <a:pt x="334" y="5"/>
                  </a:cubicBezTo>
                  <a:cubicBezTo>
                    <a:pt x="330" y="2"/>
                    <a:pt x="325" y="0"/>
                    <a:pt x="319" y="0"/>
                  </a:cubicBezTo>
                  <a:close/>
                  <a:moveTo>
                    <a:pt x="381" y="5"/>
                  </a:moveTo>
                  <a:cubicBezTo>
                    <a:pt x="378" y="2"/>
                    <a:pt x="373" y="0"/>
                    <a:pt x="366" y="0"/>
                  </a:cubicBezTo>
                  <a:cubicBezTo>
                    <a:pt x="360" y="0"/>
                    <a:pt x="355" y="2"/>
                    <a:pt x="351" y="5"/>
                  </a:cubicBezTo>
                  <a:cubicBezTo>
                    <a:pt x="348" y="9"/>
                    <a:pt x="346" y="14"/>
                    <a:pt x="346" y="21"/>
                  </a:cubicBezTo>
                  <a:cubicBezTo>
                    <a:pt x="346" y="65"/>
                    <a:pt x="346" y="65"/>
                    <a:pt x="346" y="65"/>
                  </a:cubicBezTo>
                  <a:cubicBezTo>
                    <a:pt x="346" y="72"/>
                    <a:pt x="348" y="77"/>
                    <a:pt x="351" y="80"/>
                  </a:cubicBezTo>
                  <a:cubicBezTo>
                    <a:pt x="355" y="84"/>
                    <a:pt x="360" y="86"/>
                    <a:pt x="366" y="86"/>
                  </a:cubicBezTo>
                  <a:cubicBezTo>
                    <a:pt x="373" y="86"/>
                    <a:pt x="378" y="84"/>
                    <a:pt x="381" y="80"/>
                  </a:cubicBezTo>
                  <a:cubicBezTo>
                    <a:pt x="384" y="77"/>
                    <a:pt x="386" y="72"/>
                    <a:pt x="386" y="65"/>
                  </a:cubicBezTo>
                  <a:cubicBezTo>
                    <a:pt x="386" y="21"/>
                    <a:pt x="386" y="21"/>
                    <a:pt x="386" y="21"/>
                  </a:cubicBezTo>
                  <a:cubicBezTo>
                    <a:pt x="386" y="14"/>
                    <a:pt x="384" y="9"/>
                    <a:pt x="381" y="5"/>
                  </a:cubicBezTo>
                  <a:close/>
                  <a:moveTo>
                    <a:pt x="373" y="66"/>
                  </a:moveTo>
                  <a:cubicBezTo>
                    <a:pt x="373" y="69"/>
                    <a:pt x="372" y="71"/>
                    <a:pt x="371" y="72"/>
                  </a:cubicBezTo>
                  <a:cubicBezTo>
                    <a:pt x="370" y="73"/>
                    <a:pt x="368" y="74"/>
                    <a:pt x="366" y="74"/>
                  </a:cubicBezTo>
                  <a:cubicBezTo>
                    <a:pt x="364" y="74"/>
                    <a:pt x="362" y="73"/>
                    <a:pt x="361" y="72"/>
                  </a:cubicBezTo>
                  <a:cubicBezTo>
                    <a:pt x="360" y="71"/>
                    <a:pt x="359" y="69"/>
                    <a:pt x="359" y="66"/>
                  </a:cubicBezTo>
                  <a:cubicBezTo>
                    <a:pt x="359" y="20"/>
                    <a:pt x="359" y="20"/>
                    <a:pt x="359" y="20"/>
                  </a:cubicBezTo>
                  <a:cubicBezTo>
                    <a:pt x="359" y="17"/>
                    <a:pt x="360" y="15"/>
                    <a:pt x="361" y="14"/>
                  </a:cubicBezTo>
                  <a:cubicBezTo>
                    <a:pt x="362" y="13"/>
                    <a:pt x="364" y="12"/>
                    <a:pt x="366" y="12"/>
                  </a:cubicBezTo>
                  <a:cubicBezTo>
                    <a:pt x="368" y="12"/>
                    <a:pt x="370" y="13"/>
                    <a:pt x="371" y="14"/>
                  </a:cubicBezTo>
                  <a:cubicBezTo>
                    <a:pt x="372" y="15"/>
                    <a:pt x="373" y="17"/>
                    <a:pt x="373" y="20"/>
                  </a:cubicBezTo>
                  <a:lnTo>
                    <a:pt x="373" y="66"/>
                  </a:lnTo>
                  <a:close/>
                  <a:moveTo>
                    <a:pt x="185" y="75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185" y="57"/>
                    <a:pt x="184" y="54"/>
                    <a:pt x="183" y="51"/>
                  </a:cubicBezTo>
                  <a:cubicBezTo>
                    <a:pt x="182" y="47"/>
                    <a:pt x="180" y="45"/>
                    <a:pt x="176" y="44"/>
                  </a:cubicBezTo>
                  <a:cubicBezTo>
                    <a:pt x="182" y="41"/>
                    <a:pt x="185" y="35"/>
                    <a:pt x="185" y="27"/>
                  </a:cubicBezTo>
                  <a:cubicBezTo>
                    <a:pt x="185" y="20"/>
                    <a:pt x="185" y="20"/>
                    <a:pt x="185" y="20"/>
                  </a:cubicBezTo>
                  <a:cubicBezTo>
                    <a:pt x="185" y="14"/>
                    <a:pt x="183" y="9"/>
                    <a:pt x="180" y="6"/>
                  </a:cubicBezTo>
                  <a:cubicBezTo>
                    <a:pt x="177" y="3"/>
                    <a:pt x="172" y="1"/>
                    <a:pt x="165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6" y="51"/>
                    <a:pt x="168" y="52"/>
                    <a:pt x="170" y="53"/>
                  </a:cubicBezTo>
                  <a:cubicBezTo>
                    <a:pt x="171" y="55"/>
                    <a:pt x="172" y="57"/>
                    <a:pt x="172" y="61"/>
                  </a:cubicBezTo>
                  <a:cubicBezTo>
                    <a:pt x="172" y="75"/>
                    <a:pt x="172" y="75"/>
                    <a:pt x="172" y="75"/>
                  </a:cubicBezTo>
                  <a:cubicBezTo>
                    <a:pt x="172" y="76"/>
                    <a:pt x="172" y="78"/>
                    <a:pt x="172" y="79"/>
                  </a:cubicBezTo>
                  <a:cubicBezTo>
                    <a:pt x="172" y="80"/>
                    <a:pt x="172" y="81"/>
                    <a:pt x="172" y="82"/>
                  </a:cubicBezTo>
                  <a:cubicBezTo>
                    <a:pt x="172" y="82"/>
                    <a:pt x="172" y="83"/>
                    <a:pt x="173" y="83"/>
                  </a:cubicBezTo>
                  <a:cubicBezTo>
                    <a:pt x="173" y="84"/>
                    <a:pt x="173" y="84"/>
                    <a:pt x="173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186" y="83"/>
                    <a:pt x="185" y="82"/>
                    <a:pt x="185" y="80"/>
                  </a:cubicBezTo>
                  <a:cubicBezTo>
                    <a:pt x="185" y="79"/>
                    <a:pt x="185" y="77"/>
                    <a:pt x="185" y="75"/>
                  </a:cubicBezTo>
                  <a:close/>
                  <a:moveTo>
                    <a:pt x="172" y="30"/>
                  </a:moveTo>
                  <a:cubicBezTo>
                    <a:pt x="172" y="33"/>
                    <a:pt x="171" y="36"/>
                    <a:pt x="170" y="37"/>
                  </a:cubicBezTo>
                  <a:cubicBezTo>
                    <a:pt x="168" y="38"/>
                    <a:pt x="166" y="39"/>
                    <a:pt x="164" y="39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67" y="13"/>
                    <a:pt x="169" y="14"/>
                    <a:pt x="170" y="15"/>
                  </a:cubicBezTo>
                  <a:cubicBezTo>
                    <a:pt x="171" y="16"/>
                    <a:pt x="172" y="19"/>
                    <a:pt x="172" y="22"/>
                  </a:cubicBezTo>
                  <a:lnTo>
                    <a:pt x="172" y="30"/>
                  </a:lnTo>
                  <a:close/>
                  <a:moveTo>
                    <a:pt x="225" y="1"/>
                  </a:moveTo>
                  <a:cubicBezTo>
                    <a:pt x="212" y="1"/>
                    <a:pt x="212" y="1"/>
                    <a:pt x="212" y="1"/>
                  </a:cubicBezTo>
                  <a:cubicBezTo>
                    <a:pt x="212" y="85"/>
                    <a:pt x="212" y="85"/>
                    <a:pt x="212" y="85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7" y="73"/>
                    <a:pt x="247" y="73"/>
                    <a:pt x="247" y="73"/>
                  </a:cubicBezTo>
                  <a:cubicBezTo>
                    <a:pt x="225" y="73"/>
                    <a:pt x="225" y="73"/>
                    <a:pt x="225" y="73"/>
                  </a:cubicBezTo>
                  <a:lnTo>
                    <a:pt x="2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6"/>
            <p:cNvSpPr>
              <a:spLocks noEditPoints="1"/>
            </p:cNvSpPr>
            <p:nvPr userDrawn="1"/>
          </p:nvSpPr>
          <p:spPr bwMode="auto">
            <a:xfrm>
              <a:off x="7119690" y="5691050"/>
              <a:ext cx="1441696" cy="137231"/>
            </a:xfrm>
            <a:custGeom>
              <a:avLst/>
              <a:gdLst>
                <a:gd name="T0" fmla="*/ 132 w 393"/>
                <a:gd name="T1" fmla="*/ 28 h 37"/>
                <a:gd name="T2" fmla="*/ 127 w 393"/>
                <a:gd name="T3" fmla="*/ 26 h 37"/>
                <a:gd name="T4" fmla="*/ 133 w 393"/>
                <a:gd name="T5" fmla="*/ 18 h 37"/>
                <a:gd name="T6" fmla="*/ 186 w 393"/>
                <a:gd name="T7" fmla="*/ 8 h 37"/>
                <a:gd name="T8" fmla="*/ 174 w 393"/>
                <a:gd name="T9" fmla="*/ 8 h 37"/>
                <a:gd name="T10" fmla="*/ 163 w 393"/>
                <a:gd name="T11" fmla="*/ 29 h 37"/>
                <a:gd name="T12" fmla="*/ 173 w 393"/>
                <a:gd name="T13" fmla="*/ 12 h 37"/>
                <a:gd name="T14" fmla="*/ 192 w 393"/>
                <a:gd name="T15" fmla="*/ 29 h 37"/>
                <a:gd name="T16" fmla="*/ 106 w 393"/>
                <a:gd name="T17" fmla="*/ 25 h 37"/>
                <a:gd name="T18" fmla="*/ 103 w 393"/>
                <a:gd name="T19" fmla="*/ 32 h 37"/>
                <a:gd name="T20" fmla="*/ 103 w 393"/>
                <a:gd name="T21" fmla="*/ 36 h 37"/>
                <a:gd name="T22" fmla="*/ 154 w 393"/>
                <a:gd name="T23" fmla="*/ 19 h 37"/>
                <a:gd name="T24" fmla="*/ 144 w 393"/>
                <a:gd name="T25" fmla="*/ 19 h 37"/>
                <a:gd name="T26" fmla="*/ 144 w 393"/>
                <a:gd name="T27" fmla="*/ 28 h 37"/>
                <a:gd name="T28" fmla="*/ 154 w 393"/>
                <a:gd name="T29" fmla="*/ 8 h 37"/>
                <a:gd name="T30" fmla="*/ 375 w 393"/>
                <a:gd name="T31" fmla="*/ 7 h 37"/>
                <a:gd name="T32" fmla="*/ 369 w 393"/>
                <a:gd name="T33" fmla="*/ 29 h 37"/>
                <a:gd name="T34" fmla="*/ 378 w 393"/>
                <a:gd name="T35" fmla="*/ 15 h 37"/>
                <a:gd name="T36" fmla="*/ 388 w 393"/>
                <a:gd name="T37" fmla="*/ 11 h 37"/>
                <a:gd name="T38" fmla="*/ 392 w 393"/>
                <a:gd name="T39" fmla="*/ 9 h 37"/>
                <a:gd name="T40" fmla="*/ 38 w 393"/>
                <a:gd name="T41" fmla="*/ 20 h 37"/>
                <a:gd name="T42" fmla="*/ 39 w 393"/>
                <a:gd name="T43" fmla="*/ 29 h 37"/>
                <a:gd name="T44" fmla="*/ 54 w 393"/>
                <a:gd name="T45" fmla="*/ 8 h 37"/>
                <a:gd name="T46" fmla="*/ 13 w 393"/>
                <a:gd name="T47" fmla="*/ 8 h 37"/>
                <a:gd name="T48" fmla="*/ 7 w 393"/>
                <a:gd name="T49" fmla="*/ 29 h 37"/>
                <a:gd name="T50" fmla="*/ 29 w 393"/>
                <a:gd name="T51" fmla="*/ 8 h 37"/>
                <a:gd name="T52" fmla="*/ 88 w 393"/>
                <a:gd name="T53" fmla="*/ 25 h 37"/>
                <a:gd name="T54" fmla="*/ 71 w 393"/>
                <a:gd name="T55" fmla="*/ 8 h 37"/>
                <a:gd name="T56" fmla="*/ 64 w 393"/>
                <a:gd name="T57" fmla="*/ 29 h 37"/>
                <a:gd name="T58" fmla="*/ 87 w 393"/>
                <a:gd name="T59" fmla="*/ 8 h 37"/>
                <a:gd name="T60" fmla="*/ 207 w 393"/>
                <a:gd name="T61" fmla="*/ 26 h 37"/>
                <a:gd name="T62" fmla="*/ 214 w 393"/>
                <a:gd name="T63" fmla="*/ 26 h 37"/>
                <a:gd name="T64" fmla="*/ 214 w 393"/>
                <a:gd name="T65" fmla="*/ 7 h 37"/>
                <a:gd name="T66" fmla="*/ 208 w 393"/>
                <a:gd name="T67" fmla="*/ 16 h 37"/>
                <a:gd name="T68" fmla="*/ 286 w 393"/>
                <a:gd name="T69" fmla="*/ 11 h 37"/>
                <a:gd name="T70" fmla="*/ 277 w 393"/>
                <a:gd name="T71" fmla="*/ 8 h 37"/>
                <a:gd name="T72" fmla="*/ 284 w 393"/>
                <a:gd name="T73" fmla="*/ 29 h 37"/>
                <a:gd name="T74" fmla="*/ 327 w 393"/>
                <a:gd name="T75" fmla="*/ 24 h 37"/>
                <a:gd name="T76" fmla="*/ 340 w 393"/>
                <a:gd name="T77" fmla="*/ 14 h 37"/>
                <a:gd name="T78" fmla="*/ 325 w 393"/>
                <a:gd name="T79" fmla="*/ 26 h 37"/>
                <a:gd name="T80" fmla="*/ 298 w 393"/>
                <a:gd name="T81" fmla="*/ 7 h 37"/>
                <a:gd name="T82" fmla="*/ 307 w 393"/>
                <a:gd name="T83" fmla="*/ 22 h 37"/>
                <a:gd name="T84" fmla="*/ 308 w 393"/>
                <a:gd name="T85" fmla="*/ 19 h 37"/>
                <a:gd name="T86" fmla="*/ 298 w 393"/>
                <a:gd name="T87" fmla="*/ 10 h 37"/>
                <a:gd name="T88" fmla="*/ 273 w 393"/>
                <a:gd name="T89" fmla="*/ 0 h 37"/>
                <a:gd name="T90" fmla="*/ 344 w 393"/>
                <a:gd name="T91" fmla="*/ 26 h 37"/>
                <a:gd name="T92" fmla="*/ 351 w 393"/>
                <a:gd name="T93" fmla="*/ 7 h 37"/>
                <a:gd name="T94" fmla="*/ 351 w 393"/>
                <a:gd name="T95" fmla="*/ 10 h 37"/>
                <a:gd name="T96" fmla="*/ 237 w 393"/>
                <a:gd name="T97" fmla="*/ 7 h 37"/>
                <a:gd name="T98" fmla="*/ 231 w 393"/>
                <a:gd name="T99" fmla="*/ 26 h 37"/>
                <a:gd name="T100" fmla="*/ 240 w 393"/>
                <a:gd name="T101" fmla="*/ 24 h 37"/>
                <a:gd name="T102" fmla="*/ 240 w 393"/>
                <a:gd name="T103" fmla="*/ 12 h 37"/>
                <a:gd name="T104" fmla="*/ 270 w 393"/>
                <a:gd name="T105" fmla="*/ 8 h 37"/>
                <a:gd name="T106" fmla="*/ 313 w 393"/>
                <a:gd name="T107" fmla="*/ 29 h 37"/>
                <a:gd name="T108" fmla="*/ 253 w 393"/>
                <a:gd name="T109" fmla="*/ 11 h 37"/>
                <a:gd name="T110" fmla="*/ 261 w 393"/>
                <a:gd name="T111" fmla="*/ 8 h 37"/>
                <a:gd name="T112" fmla="*/ 250 w 393"/>
                <a:gd name="T113" fmla="*/ 16 h 37"/>
                <a:gd name="T114" fmla="*/ 257 w 393"/>
                <a:gd name="T115" fmla="*/ 26 h 37"/>
                <a:gd name="T116" fmla="*/ 261 w 393"/>
                <a:gd name="T117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3" h="37">
                  <a:moveTo>
                    <a:pt x="127" y="7"/>
                  </a:moveTo>
                  <a:cubicBezTo>
                    <a:pt x="124" y="7"/>
                    <a:pt x="122" y="8"/>
                    <a:pt x="120" y="10"/>
                  </a:cubicBezTo>
                  <a:cubicBezTo>
                    <a:pt x="118" y="12"/>
                    <a:pt x="117" y="14"/>
                    <a:pt x="117" y="18"/>
                  </a:cubicBezTo>
                  <a:cubicBezTo>
                    <a:pt x="117" y="22"/>
                    <a:pt x="118" y="24"/>
                    <a:pt x="120" y="26"/>
                  </a:cubicBezTo>
                  <a:cubicBezTo>
                    <a:pt x="122" y="28"/>
                    <a:pt x="124" y="29"/>
                    <a:pt x="127" y="29"/>
                  </a:cubicBezTo>
                  <a:cubicBezTo>
                    <a:pt x="129" y="29"/>
                    <a:pt x="130" y="29"/>
                    <a:pt x="132" y="28"/>
                  </a:cubicBezTo>
                  <a:cubicBezTo>
                    <a:pt x="133" y="27"/>
                    <a:pt x="135" y="26"/>
                    <a:pt x="135" y="24"/>
                  </a:cubicBezTo>
                  <a:cubicBezTo>
                    <a:pt x="136" y="23"/>
                    <a:pt x="137" y="21"/>
                    <a:pt x="137" y="18"/>
                  </a:cubicBezTo>
                  <a:cubicBezTo>
                    <a:pt x="137" y="15"/>
                    <a:pt x="136" y="12"/>
                    <a:pt x="134" y="10"/>
                  </a:cubicBezTo>
                  <a:cubicBezTo>
                    <a:pt x="132" y="8"/>
                    <a:pt x="130" y="7"/>
                    <a:pt x="127" y="7"/>
                  </a:cubicBezTo>
                  <a:close/>
                  <a:moveTo>
                    <a:pt x="131" y="24"/>
                  </a:moveTo>
                  <a:cubicBezTo>
                    <a:pt x="130" y="26"/>
                    <a:pt x="129" y="26"/>
                    <a:pt x="127" y="26"/>
                  </a:cubicBezTo>
                  <a:cubicBezTo>
                    <a:pt x="125" y="26"/>
                    <a:pt x="124" y="26"/>
                    <a:pt x="122" y="24"/>
                  </a:cubicBezTo>
                  <a:cubicBezTo>
                    <a:pt x="121" y="23"/>
                    <a:pt x="121" y="21"/>
                    <a:pt x="121" y="18"/>
                  </a:cubicBezTo>
                  <a:cubicBezTo>
                    <a:pt x="121" y="16"/>
                    <a:pt x="121" y="14"/>
                    <a:pt x="122" y="12"/>
                  </a:cubicBezTo>
                  <a:cubicBezTo>
                    <a:pt x="124" y="11"/>
                    <a:pt x="125" y="10"/>
                    <a:pt x="127" y="10"/>
                  </a:cubicBezTo>
                  <a:cubicBezTo>
                    <a:pt x="129" y="10"/>
                    <a:pt x="130" y="11"/>
                    <a:pt x="131" y="12"/>
                  </a:cubicBezTo>
                  <a:cubicBezTo>
                    <a:pt x="132" y="14"/>
                    <a:pt x="133" y="16"/>
                    <a:pt x="133" y="18"/>
                  </a:cubicBezTo>
                  <a:cubicBezTo>
                    <a:pt x="133" y="21"/>
                    <a:pt x="132" y="23"/>
                    <a:pt x="131" y="24"/>
                  </a:cubicBezTo>
                  <a:close/>
                  <a:moveTo>
                    <a:pt x="195" y="20"/>
                  </a:moveTo>
                  <a:cubicBezTo>
                    <a:pt x="194" y="24"/>
                    <a:pt x="194" y="24"/>
                    <a:pt x="194" y="2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2" y="23"/>
                    <a:pt x="182" y="24"/>
                    <a:pt x="182" y="24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3" y="8"/>
                    <a:pt x="172" y="7"/>
                    <a:pt x="171" y="7"/>
                  </a:cubicBezTo>
                  <a:cubicBezTo>
                    <a:pt x="170" y="7"/>
                    <a:pt x="169" y="8"/>
                    <a:pt x="168" y="8"/>
                  </a:cubicBezTo>
                  <a:cubicBezTo>
                    <a:pt x="168" y="9"/>
                    <a:pt x="167" y="10"/>
                    <a:pt x="166" y="11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6"/>
                    <a:pt x="167" y="15"/>
                    <a:pt x="167" y="14"/>
                  </a:cubicBezTo>
                  <a:cubicBezTo>
                    <a:pt x="167" y="13"/>
                    <a:pt x="168" y="12"/>
                    <a:pt x="168" y="12"/>
                  </a:cubicBezTo>
                  <a:cubicBezTo>
                    <a:pt x="169" y="11"/>
                    <a:pt x="170" y="11"/>
                    <a:pt x="170" y="11"/>
                  </a:cubicBezTo>
                  <a:cubicBezTo>
                    <a:pt x="171" y="11"/>
                    <a:pt x="172" y="11"/>
                    <a:pt x="173" y="12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8" y="13"/>
                    <a:pt x="188" y="13"/>
                    <a:pt x="188" y="13"/>
                  </a:cubicBezTo>
                  <a:cubicBezTo>
                    <a:pt x="189" y="16"/>
                    <a:pt x="189" y="16"/>
                    <a:pt x="189" y="16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6" y="29"/>
                    <a:pt x="196" y="29"/>
                    <a:pt x="196" y="29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199" y="8"/>
                    <a:pt x="199" y="8"/>
                    <a:pt x="199" y="8"/>
                  </a:cubicBezTo>
                  <a:lnTo>
                    <a:pt x="195" y="20"/>
                  </a:lnTo>
                  <a:close/>
                  <a:moveTo>
                    <a:pt x="108" y="20"/>
                  </a:moveTo>
                  <a:cubicBezTo>
                    <a:pt x="107" y="22"/>
                    <a:pt x="106" y="23"/>
                    <a:pt x="106" y="25"/>
                  </a:cubicBezTo>
                  <a:cubicBezTo>
                    <a:pt x="106" y="23"/>
                    <a:pt x="105" y="21"/>
                    <a:pt x="105" y="20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29"/>
                    <a:pt x="104" y="29"/>
                    <a:pt x="104" y="30"/>
                  </a:cubicBezTo>
                  <a:cubicBezTo>
                    <a:pt x="104" y="31"/>
                    <a:pt x="103" y="32"/>
                    <a:pt x="103" y="32"/>
                  </a:cubicBezTo>
                  <a:cubicBezTo>
                    <a:pt x="103" y="33"/>
                    <a:pt x="102" y="33"/>
                    <a:pt x="102" y="33"/>
                  </a:cubicBezTo>
                  <a:cubicBezTo>
                    <a:pt x="101" y="34"/>
                    <a:pt x="101" y="34"/>
                    <a:pt x="100" y="34"/>
                  </a:cubicBezTo>
                  <a:cubicBezTo>
                    <a:pt x="99" y="34"/>
                    <a:pt x="99" y="34"/>
                    <a:pt x="98" y="33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9" y="37"/>
                    <a:pt x="100" y="37"/>
                    <a:pt x="101" y="37"/>
                  </a:cubicBezTo>
                  <a:cubicBezTo>
                    <a:pt x="102" y="37"/>
                    <a:pt x="103" y="37"/>
                    <a:pt x="103" y="36"/>
                  </a:cubicBezTo>
                  <a:cubicBezTo>
                    <a:pt x="104" y="36"/>
                    <a:pt x="105" y="35"/>
                    <a:pt x="106" y="34"/>
                  </a:cubicBezTo>
                  <a:cubicBezTo>
                    <a:pt x="106" y="33"/>
                    <a:pt x="107" y="31"/>
                    <a:pt x="108" y="2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08" y="20"/>
                  </a:lnTo>
                  <a:close/>
                  <a:moveTo>
                    <a:pt x="154" y="19"/>
                  </a:moveTo>
                  <a:cubicBezTo>
                    <a:pt x="154" y="21"/>
                    <a:pt x="154" y="22"/>
                    <a:pt x="153" y="23"/>
                  </a:cubicBezTo>
                  <a:cubicBezTo>
                    <a:pt x="153" y="24"/>
                    <a:pt x="152" y="25"/>
                    <a:pt x="151" y="25"/>
                  </a:cubicBezTo>
                  <a:cubicBezTo>
                    <a:pt x="150" y="26"/>
                    <a:pt x="149" y="26"/>
                    <a:pt x="148" y="26"/>
                  </a:cubicBezTo>
                  <a:cubicBezTo>
                    <a:pt x="147" y="26"/>
                    <a:pt x="146" y="26"/>
                    <a:pt x="146" y="25"/>
                  </a:cubicBezTo>
                  <a:cubicBezTo>
                    <a:pt x="145" y="25"/>
                    <a:pt x="145" y="24"/>
                    <a:pt x="144" y="23"/>
                  </a:cubicBezTo>
                  <a:cubicBezTo>
                    <a:pt x="144" y="22"/>
                    <a:pt x="144" y="21"/>
                    <a:pt x="144" y="1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22"/>
                    <a:pt x="141" y="23"/>
                    <a:pt x="141" y="24"/>
                  </a:cubicBezTo>
                  <a:cubicBezTo>
                    <a:pt x="141" y="25"/>
                    <a:pt x="141" y="26"/>
                    <a:pt x="142" y="27"/>
                  </a:cubicBezTo>
                  <a:cubicBezTo>
                    <a:pt x="142" y="27"/>
                    <a:pt x="143" y="28"/>
                    <a:pt x="144" y="28"/>
                  </a:cubicBezTo>
                  <a:cubicBezTo>
                    <a:pt x="145" y="29"/>
                    <a:pt x="146" y="29"/>
                    <a:pt x="148" y="29"/>
                  </a:cubicBezTo>
                  <a:cubicBezTo>
                    <a:pt x="150" y="29"/>
                    <a:pt x="153" y="28"/>
                    <a:pt x="154" y="26"/>
                  </a:cubicBezTo>
                  <a:cubicBezTo>
                    <a:pt x="154" y="29"/>
                    <a:pt x="154" y="29"/>
                    <a:pt x="154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4" y="8"/>
                    <a:pt x="154" y="8"/>
                    <a:pt x="154" y="8"/>
                  </a:cubicBezTo>
                  <a:lnTo>
                    <a:pt x="154" y="19"/>
                  </a:lnTo>
                  <a:close/>
                  <a:moveTo>
                    <a:pt x="392" y="9"/>
                  </a:moveTo>
                  <a:cubicBezTo>
                    <a:pt x="391" y="8"/>
                    <a:pt x="389" y="7"/>
                    <a:pt x="387" y="7"/>
                  </a:cubicBezTo>
                  <a:cubicBezTo>
                    <a:pt x="384" y="7"/>
                    <a:pt x="382" y="9"/>
                    <a:pt x="381" y="11"/>
                  </a:cubicBezTo>
                  <a:cubicBezTo>
                    <a:pt x="380" y="10"/>
                    <a:pt x="379" y="9"/>
                    <a:pt x="378" y="8"/>
                  </a:cubicBezTo>
                  <a:cubicBezTo>
                    <a:pt x="377" y="8"/>
                    <a:pt x="376" y="7"/>
                    <a:pt x="375" y="7"/>
                  </a:cubicBezTo>
                  <a:cubicBezTo>
                    <a:pt x="373" y="7"/>
                    <a:pt x="372" y="8"/>
                    <a:pt x="371" y="8"/>
                  </a:cubicBezTo>
                  <a:cubicBezTo>
                    <a:pt x="370" y="9"/>
                    <a:pt x="369" y="10"/>
                    <a:pt x="368" y="11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65" y="8"/>
                    <a:pt x="365" y="8"/>
                    <a:pt x="365" y="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9" y="18"/>
                    <a:pt x="369" y="18"/>
                    <a:pt x="369" y="18"/>
                  </a:cubicBezTo>
                  <a:cubicBezTo>
                    <a:pt x="369" y="16"/>
                    <a:pt x="369" y="15"/>
                    <a:pt x="369" y="14"/>
                  </a:cubicBezTo>
                  <a:cubicBezTo>
                    <a:pt x="370" y="13"/>
                    <a:pt x="370" y="12"/>
                    <a:pt x="371" y="11"/>
                  </a:cubicBezTo>
                  <a:cubicBezTo>
                    <a:pt x="372" y="11"/>
                    <a:pt x="373" y="10"/>
                    <a:pt x="374" y="10"/>
                  </a:cubicBezTo>
                  <a:cubicBezTo>
                    <a:pt x="375" y="10"/>
                    <a:pt x="376" y="11"/>
                    <a:pt x="377" y="12"/>
                  </a:cubicBezTo>
                  <a:cubicBezTo>
                    <a:pt x="377" y="12"/>
                    <a:pt x="378" y="14"/>
                    <a:pt x="378" y="15"/>
                  </a:cubicBezTo>
                  <a:cubicBezTo>
                    <a:pt x="378" y="29"/>
                    <a:pt x="378" y="29"/>
                    <a:pt x="378" y="29"/>
                  </a:cubicBezTo>
                  <a:cubicBezTo>
                    <a:pt x="381" y="29"/>
                    <a:pt x="381" y="29"/>
                    <a:pt x="381" y="29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1" y="14"/>
                    <a:pt x="382" y="13"/>
                    <a:pt x="383" y="12"/>
                  </a:cubicBezTo>
                  <a:cubicBezTo>
                    <a:pt x="384" y="11"/>
                    <a:pt x="385" y="10"/>
                    <a:pt x="386" y="10"/>
                  </a:cubicBezTo>
                  <a:cubicBezTo>
                    <a:pt x="387" y="10"/>
                    <a:pt x="388" y="11"/>
                    <a:pt x="388" y="11"/>
                  </a:cubicBezTo>
                  <a:cubicBezTo>
                    <a:pt x="389" y="11"/>
                    <a:pt x="389" y="12"/>
                    <a:pt x="390" y="13"/>
                  </a:cubicBezTo>
                  <a:cubicBezTo>
                    <a:pt x="390" y="13"/>
                    <a:pt x="390" y="14"/>
                    <a:pt x="390" y="16"/>
                  </a:cubicBezTo>
                  <a:cubicBezTo>
                    <a:pt x="390" y="29"/>
                    <a:pt x="390" y="29"/>
                    <a:pt x="390" y="29"/>
                  </a:cubicBezTo>
                  <a:cubicBezTo>
                    <a:pt x="393" y="29"/>
                    <a:pt x="393" y="29"/>
                    <a:pt x="393" y="29"/>
                  </a:cubicBezTo>
                  <a:cubicBezTo>
                    <a:pt x="393" y="14"/>
                    <a:pt x="393" y="14"/>
                    <a:pt x="393" y="14"/>
                  </a:cubicBezTo>
                  <a:cubicBezTo>
                    <a:pt x="393" y="12"/>
                    <a:pt x="393" y="10"/>
                    <a:pt x="392" y="9"/>
                  </a:cubicBezTo>
                  <a:close/>
                  <a:moveTo>
                    <a:pt x="51" y="20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3"/>
                    <a:pt x="37" y="24"/>
                    <a:pt x="37" y="2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4" y="8"/>
                    <a:pt x="54" y="8"/>
                    <a:pt x="54" y="8"/>
                  </a:cubicBezTo>
                  <a:lnTo>
                    <a:pt x="51" y="20"/>
                  </a:lnTo>
                  <a:close/>
                  <a:moveTo>
                    <a:pt x="22" y="20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3"/>
                    <a:pt x="9" y="24"/>
                    <a:pt x="9" y="24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lnTo>
                    <a:pt x="22" y="20"/>
                  </a:lnTo>
                  <a:close/>
                  <a:moveTo>
                    <a:pt x="88" y="29"/>
                  </a:moveTo>
                  <a:cubicBezTo>
                    <a:pt x="92" y="29"/>
                    <a:pt x="92" y="29"/>
                    <a:pt x="92" y="29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88" y="25"/>
                    <a:pt x="88" y="25"/>
                    <a:pt x="88" y="25"/>
                  </a:cubicBezTo>
                  <a:lnTo>
                    <a:pt x="88" y="29"/>
                  </a:lnTo>
                  <a:close/>
                  <a:moveTo>
                    <a:pt x="80" y="20"/>
                  </a:moveTo>
                  <a:cubicBezTo>
                    <a:pt x="78" y="24"/>
                    <a:pt x="78" y="24"/>
                    <a:pt x="78" y="24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3"/>
                    <a:pt x="66" y="24"/>
                    <a:pt x="66" y="24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3" y="8"/>
                    <a:pt x="83" y="8"/>
                    <a:pt x="83" y="8"/>
                  </a:cubicBezTo>
                  <a:lnTo>
                    <a:pt x="80" y="20"/>
                  </a:lnTo>
                  <a:close/>
                  <a:moveTo>
                    <a:pt x="214" y="7"/>
                  </a:moveTo>
                  <a:cubicBezTo>
                    <a:pt x="211" y="7"/>
                    <a:pt x="208" y="8"/>
                    <a:pt x="207" y="10"/>
                  </a:cubicBezTo>
                  <a:cubicBezTo>
                    <a:pt x="205" y="12"/>
                    <a:pt x="204" y="15"/>
                    <a:pt x="204" y="18"/>
                  </a:cubicBezTo>
                  <a:cubicBezTo>
                    <a:pt x="204" y="22"/>
                    <a:pt x="205" y="24"/>
                    <a:pt x="207" y="26"/>
                  </a:cubicBezTo>
                  <a:cubicBezTo>
                    <a:pt x="208" y="28"/>
                    <a:pt x="211" y="29"/>
                    <a:pt x="214" y="29"/>
                  </a:cubicBezTo>
                  <a:cubicBezTo>
                    <a:pt x="216" y="29"/>
                    <a:pt x="218" y="29"/>
                    <a:pt x="220" y="27"/>
                  </a:cubicBezTo>
                  <a:cubicBezTo>
                    <a:pt x="221" y="26"/>
                    <a:pt x="222" y="25"/>
                    <a:pt x="223" y="22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219" y="23"/>
                    <a:pt x="218" y="25"/>
                    <a:pt x="217" y="25"/>
                  </a:cubicBezTo>
                  <a:cubicBezTo>
                    <a:pt x="216" y="26"/>
                    <a:pt x="215" y="26"/>
                    <a:pt x="214" y="26"/>
                  </a:cubicBezTo>
                  <a:cubicBezTo>
                    <a:pt x="212" y="26"/>
                    <a:pt x="211" y="26"/>
                    <a:pt x="210" y="24"/>
                  </a:cubicBezTo>
                  <a:cubicBezTo>
                    <a:pt x="208" y="23"/>
                    <a:pt x="208" y="21"/>
                    <a:pt x="208" y="19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23" y="19"/>
                    <a:pt x="223" y="18"/>
                    <a:pt x="223" y="18"/>
                  </a:cubicBezTo>
                  <a:cubicBezTo>
                    <a:pt x="223" y="15"/>
                    <a:pt x="222" y="12"/>
                    <a:pt x="220" y="10"/>
                  </a:cubicBezTo>
                  <a:cubicBezTo>
                    <a:pt x="219" y="8"/>
                    <a:pt x="216" y="7"/>
                    <a:pt x="214" y="7"/>
                  </a:cubicBezTo>
                  <a:close/>
                  <a:moveTo>
                    <a:pt x="208" y="16"/>
                  </a:moveTo>
                  <a:cubicBezTo>
                    <a:pt x="208" y="14"/>
                    <a:pt x="209" y="13"/>
                    <a:pt x="210" y="12"/>
                  </a:cubicBezTo>
                  <a:cubicBezTo>
                    <a:pt x="211" y="11"/>
                    <a:pt x="212" y="10"/>
                    <a:pt x="214" y="10"/>
                  </a:cubicBezTo>
                  <a:cubicBezTo>
                    <a:pt x="215" y="10"/>
                    <a:pt x="217" y="11"/>
                    <a:pt x="218" y="12"/>
                  </a:cubicBezTo>
                  <a:cubicBezTo>
                    <a:pt x="219" y="13"/>
                    <a:pt x="219" y="15"/>
                    <a:pt x="219" y="16"/>
                  </a:cubicBezTo>
                  <a:lnTo>
                    <a:pt x="208" y="16"/>
                  </a:lnTo>
                  <a:close/>
                  <a:moveTo>
                    <a:pt x="285" y="26"/>
                  </a:moveTo>
                  <a:cubicBezTo>
                    <a:pt x="284" y="26"/>
                    <a:pt x="284" y="26"/>
                    <a:pt x="283" y="25"/>
                  </a:cubicBezTo>
                  <a:cubicBezTo>
                    <a:pt x="283" y="25"/>
                    <a:pt x="283" y="25"/>
                    <a:pt x="283" y="25"/>
                  </a:cubicBezTo>
                  <a:cubicBezTo>
                    <a:pt x="283" y="24"/>
                    <a:pt x="283" y="24"/>
                    <a:pt x="283" y="23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8"/>
                    <a:pt x="286" y="8"/>
                    <a:pt x="286" y="8"/>
                  </a:cubicBezTo>
                  <a:cubicBezTo>
                    <a:pt x="283" y="8"/>
                    <a:pt x="283" y="8"/>
                    <a:pt x="283" y="8"/>
                  </a:cubicBezTo>
                  <a:cubicBezTo>
                    <a:pt x="283" y="1"/>
                    <a:pt x="283" y="1"/>
                    <a:pt x="283" y="1"/>
                  </a:cubicBezTo>
                  <a:cubicBezTo>
                    <a:pt x="279" y="3"/>
                    <a:pt x="279" y="3"/>
                    <a:pt x="279" y="3"/>
                  </a:cubicBezTo>
                  <a:cubicBezTo>
                    <a:pt x="279" y="8"/>
                    <a:pt x="279" y="8"/>
                    <a:pt x="279" y="8"/>
                  </a:cubicBezTo>
                  <a:cubicBezTo>
                    <a:pt x="277" y="8"/>
                    <a:pt x="277" y="8"/>
                    <a:pt x="277" y="8"/>
                  </a:cubicBezTo>
                  <a:cubicBezTo>
                    <a:pt x="277" y="11"/>
                    <a:pt x="277" y="11"/>
                    <a:pt x="277" y="11"/>
                  </a:cubicBezTo>
                  <a:cubicBezTo>
                    <a:pt x="279" y="11"/>
                    <a:pt x="279" y="11"/>
                    <a:pt x="279" y="11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79" y="25"/>
                    <a:pt x="279" y="26"/>
                    <a:pt x="280" y="27"/>
                  </a:cubicBezTo>
                  <a:cubicBezTo>
                    <a:pt x="280" y="27"/>
                    <a:pt x="280" y="28"/>
                    <a:pt x="281" y="28"/>
                  </a:cubicBezTo>
                  <a:cubicBezTo>
                    <a:pt x="282" y="29"/>
                    <a:pt x="283" y="29"/>
                    <a:pt x="284" y="29"/>
                  </a:cubicBezTo>
                  <a:cubicBezTo>
                    <a:pt x="285" y="29"/>
                    <a:pt x="286" y="29"/>
                    <a:pt x="287" y="29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6"/>
                    <a:pt x="285" y="26"/>
                    <a:pt x="285" y="26"/>
                  </a:cubicBezTo>
                  <a:close/>
                  <a:moveTo>
                    <a:pt x="335" y="25"/>
                  </a:moveTo>
                  <a:cubicBezTo>
                    <a:pt x="334" y="26"/>
                    <a:pt x="333" y="26"/>
                    <a:pt x="331" y="26"/>
                  </a:cubicBezTo>
                  <a:cubicBezTo>
                    <a:pt x="330" y="26"/>
                    <a:pt x="328" y="26"/>
                    <a:pt x="327" y="24"/>
                  </a:cubicBezTo>
                  <a:cubicBezTo>
                    <a:pt x="326" y="23"/>
                    <a:pt x="326" y="21"/>
                    <a:pt x="326" y="18"/>
                  </a:cubicBezTo>
                  <a:cubicBezTo>
                    <a:pt x="326" y="16"/>
                    <a:pt x="326" y="14"/>
                    <a:pt x="327" y="12"/>
                  </a:cubicBezTo>
                  <a:cubicBezTo>
                    <a:pt x="328" y="11"/>
                    <a:pt x="330" y="10"/>
                    <a:pt x="332" y="10"/>
                  </a:cubicBezTo>
                  <a:cubicBezTo>
                    <a:pt x="333" y="10"/>
                    <a:pt x="334" y="11"/>
                    <a:pt x="335" y="11"/>
                  </a:cubicBezTo>
                  <a:cubicBezTo>
                    <a:pt x="335" y="12"/>
                    <a:pt x="336" y="13"/>
                    <a:pt x="336" y="15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9" y="12"/>
                    <a:pt x="338" y="10"/>
                    <a:pt x="337" y="9"/>
                  </a:cubicBezTo>
                  <a:cubicBezTo>
                    <a:pt x="335" y="8"/>
                    <a:pt x="334" y="7"/>
                    <a:pt x="331" y="7"/>
                  </a:cubicBezTo>
                  <a:cubicBezTo>
                    <a:pt x="330" y="7"/>
                    <a:pt x="328" y="8"/>
                    <a:pt x="326" y="9"/>
                  </a:cubicBezTo>
                  <a:cubicBezTo>
                    <a:pt x="325" y="10"/>
                    <a:pt x="324" y="11"/>
                    <a:pt x="323" y="12"/>
                  </a:cubicBezTo>
                  <a:cubicBezTo>
                    <a:pt x="322" y="14"/>
                    <a:pt x="322" y="16"/>
                    <a:pt x="322" y="18"/>
                  </a:cubicBezTo>
                  <a:cubicBezTo>
                    <a:pt x="322" y="22"/>
                    <a:pt x="323" y="24"/>
                    <a:pt x="325" y="26"/>
                  </a:cubicBezTo>
                  <a:cubicBezTo>
                    <a:pt x="326" y="28"/>
                    <a:pt x="329" y="29"/>
                    <a:pt x="331" y="29"/>
                  </a:cubicBezTo>
                  <a:cubicBezTo>
                    <a:pt x="334" y="29"/>
                    <a:pt x="336" y="28"/>
                    <a:pt x="337" y="27"/>
                  </a:cubicBezTo>
                  <a:cubicBezTo>
                    <a:pt x="339" y="26"/>
                    <a:pt x="340" y="24"/>
                    <a:pt x="340" y="22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3"/>
                    <a:pt x="336" y="24"/>
                    <a:pt x="335" y="25"/>
                  </a:cubicBezTo>
                  <a:close/>
                  <a:moveTo>
                    <a:pt x="298" y="7"/>
                  </a:moveTo>
                  <a:cubicBezTo>
                    <a:pt x="295" y="7"/>
                    <a:pt x="293" y="8"/>
                    <a:pt x="291" y="10"/>
                  </a:cubicBezTo>
                  <a:cubicBezTo>
                    <a:pt x="289" y="12"/>
                    <a:pt x="288" y="15"/>
                    <a:pt x="288" y="18"/>
                  </a:cubicBezTo>
                  <a:cubicBezTo>
                    <a:pt x="288" y="22"/>
                    <a:pt x="289" y="24"/>
                    <a:pt x="291" y="26"/>
                  </a:cubicBezTo>
                  <a:cubicBezTo>
                    <a:pt x="293" y="28"/>
                    <a:pt x="295" y="29"/>
                    <a:pt x="298" y="29"/>
                  </a:cubicBezTo>
                  <a:cubicBezTo>
                    <a:pt x="301" y="29"/>
                    <a:pt x="303" y="29"/>
                    <a:pt x="304" y="27"/>
                  </a:cubicBezTo>
                  <a:cubicBezTo>
                    <a:pt x="306" y="26"/>
                    <a:pt x="307" y="25"/>
                    <a:pt x="307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3" y="23"/>
                    <a:pt x="303" y="25"/>
                    <a:pt x="302" y="25"/>
                  </a:cubicBezTo>
                  <a:cubicBezTo>
                    <a:pt x="301" y="26"/>
                    <a:pt x="300" y="26"/>
                    <a:pt x="298" y="26"/>
                  </a:cubicBezTo>
                  <a:cubicBezTo>
                    <a:pt x="297" y="26"/>
                    <a:pt x="295" y="26"/>
                    <a:pt x="294" y="24"/>
                  </a:cubicBezTo>
                  <a:cubicBezTo>
                    <a:pt x="293" y="23"/>
                    <a:pt x="292" y="21"/>
                    <a:pt x="292" y="19"/>
                  </a:cubicBezTo>
                  <a:cubicBezTo>
                    <a:pt x="308" y="19"/>
                    <a:pt x="308" y="19"/>
                    <a:pt x="308" y="19"/>
                  </a:cubicBezTo>
                  <a:cubicBezTo>
                    <a:pt x="308" y="19"/>
                    <a:pt x="308" y="18"/>
                    <a:pt x="308" y="18"/>
                  </a:cubicBezTo>
                  <a:cubicBezTo>
                    <a:pt x="308" y="15"/>
                    <a:pt x="307" y="12"/>
                    <a:pt x="305" y="10"/>
                  </a:cubicBezTo>
                  <a:cubicBezTo>
                    <a:pt x="303" y="8"/>
                    <a:pt x="301" y="7"/>
                    <a:pt x="298" y="7"/>
                  </a:cubicBezTo>
                  <a:close/>
                  <a:moveTo>
                    <a:pt x="292" y="16"/>
                  </a:moveTo>
                  <a:cubicBezTo>
                    <a:pt x="292" y="14"/>
                    <a:pt x="293" y="13"/>
                    <a:pt x="294" y="12"/>
                  </a:cubicBezTo>
                  <a:cubicBezTo>
                    <a:pt x="295" y="11"/>
                    <a:pt x="297" y="10"/>
                    <a:pt x="298" y="10"/>
                  </a:cubicBezTo>
                  <a:cubicBezTo>
                    <a:pt x="300" y="10"/>
                    <a:pt x="301" y="11"/>
                    <a:pt x="303" y="12"/>
                  </a:cubicBezTo>
                  <a:cubicBezTo>
                    <a:pt x="303" y="13"/>
                    <a:pt x="304" y="15"/>
                    <a:pt x="304" y="16"/>
                  </a:cubicBezTo>
                  <a:lnTo>
                    <a:pt x="292" y="16"/>
                  </a:lnTo>
                  <a:close/>
                  <a:moveTo>
                    <a:pt x="270" y="4"/>
                  </a:moveTo>
                  <a:cubicBezTo>
                    <a:pt x="273" y="4"/>
                    <a:pt x="273" y="4"/>
                    <a:pt x="273" y="4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70" y="4"/>
                  </a:lnTo>
                  <a:close/>
                  <a:moveTo>
                    <a:pt x="351" y="7"/>
                  </a:moveTo>
                  <a:cubicBezTo>
                    <a:pt x="349" y="7"/>
                    <a:pt x="347" y="8"/>
                    <a:pt x="345" y="10"/>
                  </a:cubicBezTo>
                  <a:cubicBezTo>
                    <a:pt x="343" y="12"/>
                    <a:pt x="342" y="14"/>
                    <a:pt x="342" y="18"/>
                  </a:cubicBezTo>
                  <a:cubicBezTo>
                    <a:pt x="342" y="22"/>
                    <a:pt x="343" y="24"/>
                    <a:pt x="344" y="26"/>
                  </a:cubicBezTo>
                  <a:cubicBezTo>
                    <a:pt x="346" y="28"/>
                    <a:pt x="349" y="29"/>
                    <a:pt x="351" y="29"/>
                  </a:cubicBezTo>
                  <a:cubicBezTo>
                    <a:pt x="353" y="29"/>
                    <a:pt x="355" y="29"/>
                    <a:pt x="356" y="28"/>
                  </a:cubicBezTo>
                  <a:cubicBezTo>
                    <a:pt x="358" y="27"/>
                    <a:pt x="359" y="26"/>
                    <a:pt x="360" y="24"/>
                  </a:cubicBezTo>
                  <a:cubicBezTo>
                    <a:pt x="361" y="23"/>
                    <a:pt x="361" y="21"/>
                    <a:pt x="361" y="18"/>
                  </a:cubicBezTo>
                  <a:cubicBezTo>
                    <a:pt x="361" y="15"/>
                    <a:pt x="360" y="12"/>
                    <a:pt x="358" y="10"/>
                  </a:cubicBezTo>
                  <a:cubicBezTo>
                    <a:pt x="357" y="8"/>
                    <a:pt x="354" y="7"/>
                    <a:pt x="351" y="7"/>
                  </a:cubicBezTo>
                  <a:close/>
                  <a:moveTo>
                    <a:pt x="356" y="24"/>
                  </a:moveTo>
                  <a:cubicBezTo>
                    <a:pt x="355" y="26"/>
                    <a:pt x="353" y="26"/>
                    <a:pt x="351" y="26"/>
                  </a:cubicBezTo>
                  <a:cubicBezTo>
                    <a:pt x="350" y="26"/>
                    <a:pt x="348" y="26"/>
                    <a:pt x="347" y="24"/>
                  </a:cubicBezTo>
                  <a:cubicBezTo>
                    <a:pt x="346" y="23"/>
                    <a:pt x="345" y="21"/>
                    <a:pt x="345" y="18"/>
                  </a:cubicBezTo>
                  <a:cubicBezTo>
                    <a:pt x="345" y="16"/>
                    <a:pt x="346" y="14"/>
                    <a:pt x="347" y="12"/>
                  </a:cubicBezTo>
                  <a:cubicBezTo>
                    <a:pt x="348" y="11"/>
                    <a:pt x="350" y="10"/>
                    <a:pt x="351" y="10"/>
                  </a:cubicBezTo>
                  <a:cubicBezTo>
                    <a:pt x="353" y="10"/>
                    <a:pt x="355" y="11"/>
                    <a:pt x="356" y="12"/>
                  </a:cubicBezTo>
                  <a:cubicBezTo>
                    <a:pt x="357" y="14"/>
                    <a:pt x="358" y="16"/>
                    <a:pt x="358" y="18"/>
                  </a:cubicBezTo>
                  <a:cubicBezTo>
                    <a:pt x="358" y="21"/>
                    <a:pt x="357" y="23"/>
                    <a:pt x="356" y="24"/>
                  </a:cubicBezTo>
                  <a:close/>
                  <a:moveTo>
                    <a:pt x="243" y="10"/>
                  </a:moveTo>
                  <a:cubicBezTo>
                    <a:pt x="242" y="9"/>
                    <a:pt x="241" y="9"/>
                    <a:pt x="240" y="8"/>
                  </a:cubicBezTo>
                  <a:cubicBezTo>
                    <a:pt x="239" y="8"/>
                    <a:pt x="238" y="7"/>
                    <a:pt x="237" y="7"/>
                  </a:cubicBezTo>
                  <a:cubicBezTo>
                    <a:pt x="234" y="7"/>
                    <a:pt x="232" y="8"/>
                    <a:pt x="231" y="1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2" y="28"/>
                    <a:pt x="234" y="29"/>
                    <a:pt x="236" y="29"/>
                  </a:cubicBezTo>
                  <a:cubicBezTo>
                    <a:pt x="239" y="29"/>
                    <a:pt x="241" y="28"/>
                    <a:pt x="243" y="26"/>
                  </a:cubicBezTo>
                  <a:cubicBezTo>
                    <a:pt x="244" y="24"/>
                    <a:pt x="245" y="22"/>
                    <a:pt x="245" y="18"/>
                  </a:cubicBezTo>
                  <a:cubicBezTo>
                    <a:pt x="245" y="16"/>
                    <a:pt x="245" y="15"/>
                    <a:pt x="245" y="14"/>
                  </a:cubicBezTo>
                  <a:cubicBezTo>
                    <a:pt x="244" y="12"/>
                    <a:pt x="244" y="11"/>
                    <a:pt x="243" y="10"/>
                  </a:cubicBezTo>
                  <a:close/>
                  <a:moveTo>
                    <a:pt x="240" y="24"/>
                  </a:moveTo>
                  <a:cubicBezTo>
                    <a:pt x="239" y="26"/>
                    <a:pt x="238" y="26"/>
                    <a:pt x="236" y="26"/>
                  </a:cubicBezTo>
                  <a:cubicBezTo>
                    <a:pt x="234" y="26"/>
                    <a:pt x="233" y="25"/>
                    <a:pt x="232" y="24"/>
                  </a:cubicBezTo>
                  <a:cubicBezTo>
                    <a:pt x="231" y="22"/>
                    <a:pt x="231" y="21"/>
                    <a:pt x="231" y="18"/>
                  </a:cubicBezTo>
                  <a:cubicBezTo>
                    <a:pt x="231" y="16"/>
                    <a:pt x="231" y="14"/>
                    <a:pt x="232" y="12"/>
                  </a:cubicBezTo>
                  <a:cubicBezTo>
                    <a:pt x="233" y="11"/>
                    <a:pt x="235" y="10"/>
                    <a:pt x="236" y="10"/>
                  </a:cubicBezTo>
                  <a:cubicBezTo>
                    <a:pt x="238" y="10"/>
                    <a:pt x="239" y="11"/>
                    <a:pt x="240" y="12"/>
                  </a:cubicBezTo>
                  <a:cubicBezTo>
                    <a:pt x="241" y="14"/>
                    <a:pt x="242" y="16"/>
                    <a:pt x="242" y="18"/>
                  </a:cubicBezTo>
                  <a:cubicBezTo>
                    <a:pt x="242" y="21"/>
                    <a:pt x="241" y="23"/>
                    <a:pt x="240" y="24"/>
                  </a:cubicBezTo>
                  <a:close/>
                  <a:moveTo>
                    <a:pt x="270" y="29"/>
                  </a:moveTo>
                  <a:cubicBezTo>
                    <a:pt x="273" y="29"/>
                    <a:pt x="273" y="29"/>
                    <a:pt x="273" y="29"/>
                  </a:cubicBezTo>
                  <a:cubicBezTo>
                    <a:pt x="273" y="8"/>
                    <a:pt x="273" y="8"/>
                    <a:pt x="273" y="8"/>
                  </a:cubicBezTo>
                  <a:cubicBezTo>
                    <a:pt x="270" y="8"/>
                    <a:pt x="270" y="8"/>
                    <a:pt x="270" y="8"/>
                  </a:cubicBezTo>
                  <a:lnTo>
                    <a:pt x="270" y="29"/>
                  </a:lnTo>
                  <a:close/>
                  <a:moveTo>
                    <a:pt x="313" y="29"/>
                  </a:moveTo>
                  <a:cubicBezTo>
                    <a:pt x="317" y="29"/>
                    <a:pt x="317" y="29"/>
                    <a:pt x="317" y="29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3" y="25"/>
                    <a:pt x="313" y="25"/>
                    <a:pt x="313" y="25"/>
                  </a:cubicBezTo>
                  <a:lnTo>
                    <a:pt x="313" y="29"/>
                  </a:lnTo>
                  <a:close/>
                  <a:moveTo>
                    <a:pt x="262" y="18"/>
                  </a:moveTo>
                  <a:cubicBezTo>
                    <a:pt x="261" y="17"/>
                    <a:pt x="260" y="17"/>
                    <a:pt x="257" y="16"/>
                  </a:cubicBezTo>
                  <a:cubicBezTo>
                    <a:pt x="255" y="16"/>
                    <a:pt x="254" y="15"/>
                    <a:pt x="254" y="15"/>
                  </a:cubicBezTo>
                  <a:cubicBezTo>
                    <a:pt x="253" y="15"/>
                    <a:pt x="253" y="15"/>
                    <a:pt x="253" y="14"/>
                  </a:cubicBezTo>
                  <a:cubicBezTo>
                    <a:pt x="252" y="14"/>
                    <a:pt x="252" y="13"/>
                    <a:pt x="252" y="13"/>
                  </a:cubicBezTo>
                  <a:cubicBezTo>
                    <a:pt x="252" y="12"/>
                    <a:pt x="253" y="12"/>
                    <a:pt x="253" y="11"/>
                  </a:cubicBezTo>
                  <a:cubicBezTo>
                    <a:pt x="254" y="11"/>
                    <a:pt x="255" y="10"/>
                    <a:pt x="257" y="10"/>
                  </a:cubicBezTo>
                  <a:cubicBezTo>
                    <a:pt x="258" y="10"/>
                    <a:pt x="259" y="11"/>
                    <a:pt x="260" y="11"/>
                  </a:cubicBezTo>
                  <a:cubicBezTo>
                    <a:pt x="261" y="12"/>
                    <a:pt x="261" y="13"/>
                    <a:pt x="261" y="14"/>
                  </a:cubicBezTo>
                  <a:cubicBezTo>
                    <a:pt x="265" y="13"/>
                    <a:pt x="265" y="13"/>
                    <a:pt x="265" y="13"/>
                  </a:cubicBezTo>
                  <a:cubicBezTo>
                    <a:pt x="264" y="12"/>
                    <a:pt x="264" y="11"/>
                    <a:pt x="263" y="10"/>
                  </a:cubicBezTo>
                  <a:cubicBezTo>
                    <a:pt x="263" y="9"/>
                    <a:pt x="262" y="9"/>
                    <a:pt x="261" y="8"/>
                  </a:cubicBezTo>
                  <a:cubicBezTo>
                    <a:pt x="260" y="8"/>
                    <a:pt x="258" y="7"/>
                    <a:pt x="256" y="7"/>
                  </a:cubicBezTo>
                  <a:cubicBezTo>
                    <a:pt x="255" y="7"/>
                    <a:pt x="254" y="8"/>
                    <a:pt x="253" y="8"/>
                  </a:cubicBezTo>
                  <a:cubicBezTo>
                    <a:pt x="252" y="8"/>
                    <a:pt x="252" y="8"/>
                    <a:pt x="251" y="9"/>
                  </a:cubicBezTo>
                  <a:cubicBezTo>
                    <a:pt x="250" y="9"/>
                    <a:pt x="250" y="10"/>
                    <a:pt x="249" y="11"/>
                  </a:cubicBezTo>
                  <a:cubicBezTo>
                    <a:pt x="249" y="12"/>
                    <a:pt x="249" y="12"/>
                    <a:pt x="249" y="13"/>
                  </a:cubicBezTo>
                  <a:cubicBezTo>
                    <a:pt x="249" y="14"/>
                    <a:pt x="249" y="15"/>
                    <a:pt x="250" y="16"/>
                  </a:cubicBezTo>
                  <a:cubicBezTo>
                    <a:pt x="250" y="17"/>
                    <a:pt x="251" y="18"/>
                    <a:pt x="252" y="18"/>
                  </a:cubicBezTo>
                  <a:cubicBezTo>
                    <a:pt x="253" y="19"/>
                    <a:pt x="255" y="19"/>
                    <a:pt x="257" y="20"/>
                  </a:cubicBezTo>
                  <a:cubicBezTo>
                    <a:pt x="259" y="20"/>
                    <a:pt x="260" y="21"/>
                    <a:pt x="261" y="21"/>
                  </a:cubicBezTo>
                  <a:cubicBezTo>
                    <a:pt x="262" y="22"/>
                    <a:pt x="262" y="22"/>
                    <a:pt x="262" y="23"/>
                  </a:cubicBezTo>
                  <a:cubicBezTo>
                    <a:pt x="262" y="24"/>
                    <a:pt x="261" y="25"/>
                    <a:pt x="261" y="25"/>
                  </a:cubicBezTo>
                  <a:cubicBezTo>
                    <a:pt x="260" y="26"/>
                    <a:pt x="259" y="26"/>
                    <a:pt x="257" y="26"/>
                  </a:cubicBezTo>
                  <a:cubicBezTo>
                    <a:pt x="255" y="26"/>
                    <a:pt x="254" y="26"/>
                    <a:pt x="253" y="25"/>
                  </a:cubicBezTo>
                  <a:cubicBezTo>
                    <a:pt x="252" y="24"/>
                    <a:pt x="252" y="23"/>
                    <a:pt x="252" y="22"/>
                  </a:cubicBezTo>
                  <a:cubicBezTo>
                    <a:pt x="248" y="22"/>
                    <a:pt x="248" y="22"/>
                    <a:pt x="248" y="22"/>
                  </a:cubicBezTo>
                  <a:cubicBezTo>
                    <a:pt x="249" y="25"/>
                    <a:pt x="250" y="26"/>
                    <a:pt x="251" y="27"/>
                  </a:cubicBezTo>
                  <a:cubicBezTo>
                    <a:pt x="252" y="29"/>
                    <a:pt x="254" y="29"/>
                    <a:pt x="257" y="29"/>
                  </a:cubicBezTo>
                  <a:cubicBezTo>
                    <a:pt x="259" y="29"/>
                    <a:pt x="260" y="29"/>
                    <a:pt x="261" y="28"/>
                  </a:cubicBezTo>
                  <a:cubicBezTo>
                    <a:pt x="263" y="28"/>
                    <a:pt x="264" y="27"/>
                    <a:pt x="264" y="26"/>
                  </a:cubicBezTo>
                  <a:cubicBezTo>
                    <a:pt x="265" y="25"/>
                    <a:pt x="265" y="24"/>
                    <a:pt x="265" y="23"/>
                  </a:cubicBezTo>
                  <a:cubicBezTo>
                    <a:pt x="265" y="21"/>
                    <a:pt x="265" y="20"/>
                    <a:pt x="265" y="20"/>
                  </a:cubicBezTo>
                  <a:cubicBezTo>
                    <a:pt x="264" y="19"/>
                    <a:pt x="263" y="18"/>
                    <a:pt x="26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2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>
            <a:spLocks/>
          </p:cNvSpPr>
          <p:nvPr userDrawn="1"/>
        </p:nvSpPr>
        <p:spPr>
          <a:xfrm>
            <a:off x="180975" y="180975"/>
            <a:ext cx="11818313" cy="6496050"/>
          </a:xfrm>
          <a:prstGeom prst="roundRect">
            <a:avLst>
              <a:gd name="adj" fmla="val 440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auto">
          <a:xfrm>
            <a:off x="501251" y="2663825"/>
            <a:ext cx="11690748" cy="282575"/>
          </a:xfrm>
          <a:custGeom>
            <a:avLst/>
            <a:gdLst>
              <a:gd name="connsiteX0" fmla="*/ 311432 w 11690748"/>
              <a:gd name="connsiteY0" fmla="*/ 0 h 282575"/>
              <a:gd name="connsiteX1" fmla="*/ 3362607 w 11690748"/>
              <a:gd name="connsiteY1" fmla="*/ 0 h 282575"/>
              <a:gd name="connsiteX2" fmla="*/ 8639573 w 11690748"/>
              <a:gd name="connsiteY2" fmla="*/ 0 h 282575"/>
              <a:gd name="connsiteX3" fmla="*/ 11690748 w 11690748"/>
              <a:gd name="connsiteY3" fmla="*/ 0 h 282575"/>
              <a:gd name="connsiteX4" fmla="*/ 11690748 w 11690748"/>
              <a:gd name="connsiteY4" fmla="*/ 282575 h 282575"/>
              <a:gd name="connsiteX5" fmla="*/ 8941811 w 11690748"/>
              <a:gd name="connsiteY5" fmla="*/ 282575 h 282575"/>
              <a:gd name="connsiteX6" fmla="*/ 8639573 w 11690748"/>
              <a:gd name="connsiteY6" fmla="*/ 282575 h 282575"/>
              <a:gd name="connsiteX7" fmla="*/ 6876042 w 11690748"/>
              <a:gd name="connsiteY7" fmla="*/ 282575 h 282575"/>
              <a:gd name="connsiteX8" fmla="*/ 5890636 w 11690748"/>
              <a:gd name="connsiteY8" fmla="*/ 282575 h 282575"/>
              <a:gd name="connsiteX9" fmla="*/ 5395844 w 11690748"/>
              <a:gd name="connsiteY9" fmla="*/ 282575 h 282575"/>
              <a:gd name="connsiteX10" fmla="*/ 4403625 w 11690748"/>
              <a:gd name="connsiteY10" fmla="*/ 282575 h 282575"/>
              <a:gd name="connsiteX11" fmla="*/ 3824867 w 11690748"/>
              <a:gd name="connsiteY11" fmla="*/ 282575 h 282575"/>
              <a:gd name="connsiteX12" fmla="*/ 3801786 w 11690748"/>
              <a:gd name="connsiteY12" fmla="*/ 282575 h 282575"/>
              <a:gd name="connsiteX13" fmla="*/ 3362607 w 11690748"/>
              <a:gd name="connsiteY13" fmla="*/ 282575 h 282575"/>
              <a:gd name="connsiteX14" fmla="*/ 3118222 w 11690748"/>
              <a:gd name="connsiteY14" fmla="*/ 282575 h 282575"/>
              <a:gd name="connsiteX15" fmla="*/ 2344669 w 11690748"/>
              <a:gd name="connsiteY15" fmla="*/ 282575 h 282575"/>
              <a:gd name="connsiteX16" fmla="*/ 311432 w 11690748"/>
              <a:gd name="connsiteY16" fmla="*/ 282575 h 282575"/>
              <a:gd name="connsiteX17" fmla="*/ 67046 w 11690748"/>
              <a:gd name="connsiteY17" fmla="*/ 282575 h 282575"/>
              <a:gd name="connsiteX18" fmla="*/ 3570 w 11690748"/>
              <a:gd name="connsiteY18" fmla="*/ 238125 h 282575"/>
              <a:gd name="connsiteX19" fmla="*/ 3570 w 11690748"/>
              <a:gd name="connsiteY19" fmla="*/ 234950 h 282575"/>
              <a:gd name="connsiteX20" fmla="*/ 32134 w 11690748"/>
              <a:gd name="connsiteY20" fmla="*/ 161925 h 282575"/>
              <a:gd name="connsiteX21" fmla="*/ 311432 w 11690748"/>
              <a:gd name="connsiteY21" fmla="*/ 0 h 2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690748" h="282575">
                <a:moveTo>
                  <a:pt x="311432" y="0"/>
                </a:moveTo>
                <a:lnTo>
                  <a:pt x="3362607" y="0"/>
                </a:lnTo>
                <a:lnTo>
                  <a:pt x="8639573" y="0"/>
                </a:lnTo>
                <a:lnTo>
                  <a:pt x="11690748" y="0"/>
                </a:lnTo>
                <a:cubicBezTo>
                  <a:pt x="11690748" y="282575"/>
                  <a:pt x="11690748" y="282575"/>
                  <a:pt x="11690748" y="282575"/>
                </a:cubicBezTo>
                <a:cubicBezTo>
                  <a:pt x="10649730" y="282575"/>
                  <a:pt x="9738840" y="282575"/>
                  <a:pt x="8941811" y="282575"/>
                </a:cubicBezTo>
                <a:lnTo>
                  <a:pt x="8639573" y="282575"/>
                </a:lnTo>
                <a:lnTo>
                  <a:pt x="6876042" y="282575"/>
                </a:lnTo>
                <a:lnTo>
                  <a:pt x="5890636" y="282575"/>
                </a:lnTo>
                <a:lnTo>
                  <a:pt x="5395844" y="282575"/>
                </a:lnTo>
                <a:cubicBezTo>
                  <a:pt x="4989197" y="282575"/>
                  <a:pt x="4663879" y="282575"/>
                  <a:pt x="4403625" y="282575"/>
                </a:cubicBezTo>
                <a:lnTo>
                  <a:pt x="3824867" y="282575"/>
                </a:lnTo>
                <a:lnTo>
                  <a:pt x="3801786" y="282575"/>
                </a:lnTo>
                <a:cubicBezTo>
                  <a:pt x="3362607" y="282575"/>
                  <a:pt x="3362607" y="282575"/>
                  <a:pt x="3362607" y="282575"/>
                </a:cubicBezTo>
                <a:cubicBezTo>
                  <a:pt x="3118222" y="282575"/>
                  <a:pt x="3118222" y="282575"/>
                  <a:pt x="3118222" y="282575"/>
                </a:cubicBezTo>
                <a:lnTo>
                  <a:pt x="2344669" y="282575"/>
                </a:lnTo>
                <a:cubicBezTo>
                  <a:pt x="311432" y="282575"/>
                  <a:pt x="311432" y="282575"/>
                  <a:pt x="311432" y="282575"/>
                </a:cubicBezTo>
                <a:cubicBezTo>
                  <a:pt x="67046" y="282575"/>
                  <a:pt x="67046" y="282575"/>
                  <a:pt x="67046" y="282575"/>
                </a:cubicBezTo>
                <a:cubicBezTo>
                  <a:pt x="32134" y="282575"/>
                  <a:pt x="9917" y="263525"/>
                  <a:pt x="3570" y="238125"/>
                </a:cubicBezTo>
                <a:cubicBezTo>
                  <a:pt x="3570" y="234950"/>
                  <a:pt x="3570" y="234950"/>
                  <a:pt x="3570" y="234950"/>
                </a:cubicBezTo>
                <a:cubicBezTo>
                  <a:pt x="-5952" y="206375"/>
                  <a:pt x="3570" y="177800"/>
                  <a:pt x="32134" y="161925"/>
                </a:cubicBezTo>
                <a:cubicBezTo>
                  <a:pt x="311432" y="0"/>
                  <a:pt x="311432" y="0"/>
                  <a:pt x="311432" y="0"/>
                </a:cubicBezTo>
                <a:close/>
              </a:path>
            </a:pathLst>
          </a:custGeom>
          <a:gradFill>
            <a:gsLst>
              <a:gs pos="0">
                <a:srgbClr val="425C90"/>
              </a:gs>
              <a:gs pos="80000">
                <a:srgbClr val="425C90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4" name="Freeform 21"/>
          <p:cNvSpPr>
            <a:spLocks/>
          </p:cNvSpPr>
          <p:nvPr userDrawn="1"/>
        </p:nvSpPr>
        <p:spPr bwMode="auto">
          <a:xfrm>
            <a:off x="495300" y="2663825"/>
            <a:ext cx="317500" cy="282575"/>
          </a:xfrm>
          <a:custGeom>
            <a:avLst/>
            <a:gdLst>
              <a:gd name="T0" fmla="*/ 100 w 100"/>
              <a:gd name="T1" fmla="*/ 0 h 89"/>
              <a:gd name="T2" fmla="*/ 100 w 100"/>
              <a:gd name="T3" fmla="*/ 89 h 89"/>
              <a:gd name="T4" fmla="*/ 23 w 100"/>
              <a:gd name="T5" fmla="*/ 89 h 89"/>
              <a:gd name="T6" fmla="*/ 3 w 100"/>
              <a:gd name="T7" fmla="*/ 75 h 89"/>
              <a:gd name="T8" fmla="*/ 3 w 100"/>
              <a:gd name="T9" fmla="*/ 74 h 89"/>
              <a:gd name="T10" fmla="*/ 12 w 100"/>
              <a:gd name="T11" fmla="*/ 51 h 89"/>
              <a:gd name="T12" fmla="*/ 100 w 100"/>
              <a:gd name="T13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" h="89">
                <a:moveTo>
                  <a:pt x="100" y="0"/>
                </a:moveTo>
                <a:cubicBezTo>
                  <a:pt x="100" y="89"/>
                  <a:pt x="100" y="89"/>
                  <a:pt x="100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12" y="89"/>
                  <a:pt x="5" y="83"/>
                  <a:pt x="3" y="75"/>
                </a:cubicBezTo>
                <a:cubicBezTo>
                  <a:pt x="3" y="74"/>
                  <a:pt x="3" y="74"/>
                  <a:pt x="3" y="74"/>
                </a:cubicBezTo>
                <a:cubicBezTo>
                  <a:pt x="0" y="65"/>
                  <a:pt x="3" y="56"/>
                  <a:pt x="12" y="51"/>
                </a:cubicBezTo>
                <a:lnTo>
                  <a:pt x="10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5" name="Freeform 22"/>
          <p:cNvSpPr>
            <a:spLocks/>
          </p:cNvSpPr>
          <p:nvPr userDrawn="1"/>
        </p:nvSpPr>
        <p:spPr bwMode="auto">
          <a:xfrm>
            <a:off x="495300" y="2663825"/>
            <a:ext cx="885825" cy="234950"/>
          </a:xfrm>
          <a:custGeom>
            <a:avLst/>
            <a:gdLst>
              <a:gd name="T0" fmla="*/ 279 w 279"/>
              <a:gd name="T1" fmla="*/ 0 h 74"/>
              <a:gd name="T2" fmla="*/ 3 w 279"/>
              <a:gd name="T3" fmla="*/ 74 h 74"/>
              <a:gd name="T4" fmla="*/ 12 w 279"/>
              <a:gd name="T5" fmla="*/ 51 h 74"/>
              <a:gd name="T6" fmla="*/ 100 w 279"/>
              <a:gd name="T7" fmla="*/ 0 h 74"/>
              <a:gd name="T8" fmla="*/ 279 w 279"/>
              <a:gd name="T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" h="74">
                <a:moveTo>
                  <a:pt x="279" y="0"/>
                </a:moveTo>
                <a:cubicBezTo>
                  <a:pt x="3" y="74"/>
                  <a:pt x="3" y="74"/>
                  <a:pt x="3" y="74"/>
                </a:cubicBezTo>
                <a:cubicBezTo>
                  <a:pt x="0" y="65"/>
                  <a:pt x="3" y="56"/>
                  <a:pt x="12" y="51"/>
                </a:cubicBezTo>
                <a:cubicBezTo>
                  <a:pt x="100" y="0"/>
                  <a:pt x="100" y="0"/>
                  <a:pt x="100" y="0"/>
                </a:cubicBezTo>
                <a:lnTo>
                  <a:pt x="279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Freeform 23"/>
          <p:cNvSpPr>
            <a:spLocks/>
          </p:cNvSpPr>
          <p:nvPr userDrawn="1"/>
        </p:nvSpPr>
        <p:spPr bwMode="auto">
          <a:xfrm>
            <a:off x="431800" y="2384425"/>
            <a:ext cx="688975" cy="514350"/>
          </a:xfrm>
          <a:custGeom>
            <a:avLst/>
            <a:gdLst>
              <a:gd name="T0" fmla="*/ 205 w 217"/>
              <a:gd name="T1" fmla="*/ 39 h 162"/>
              <a:gd name="T2" fmla="*/ 197 w 217"/>
              <a:gd name="T3" fmla="*/ 43 h 162"/>
              <a:gd name="T4" fmla="*/ 32 w 217"/>
              <a:gd name="T5" fmla="*/ 139 h 162"/>
              <a:gd name="T6" fmla="*/ 32 w 217"/>
              <a:gd name="T7" fmla="*/ 139 h 162"/>
              <a:gd name="T8" fmla="*/ 23 w 217"/>
              <a:gd name="T9" fmla="*/ 162 h 162"/>
              <a:gd name="T10" fmla="*/ 19 w 217"/>
              <a:gd name="T11" fmla="*/ 147 h 162"/>
              <a:gd name="T12" fmla="*/ 2 w 217"/>
              <a:gd name="T13" fmla="*/ 83 h 162"/>
              <a:gd name="T14" fmla="*/ 0 w 217"/>
              <a:gd name="T15" fmla="*/ 75 h 162"/>
              <a:gd name="T16" fmla="*/ 18 w 217"/>
              <a:gd name="T17" fmla="*/ 43 h 162"/>
              <a:gd name="T18" fmla="*/ 93 w 217"/>
              <a:gd name="T19" fmla="*/ 0 h 162"/>
              <a:gd name="T20" fmla="*/ 195 w 217"/>
              <a:gd name="T21" fmla="*/ 0 h 162"/>
              <a:gd name="T22" fmla="*/ 214 w 217"/>
              <a:gd name="T23" fmla="*/ 15 h 162"/>
              <a:gd name="T24" fmla="*/ 215 w 217"/>
              <a:gd name="T25" fmla="*/ 16 h 162"/>
              <a:gd name="T26" fmla="*/ 205 w 217"/>
              <a:gd name="T27" fmla="*/ 3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7" h="162">
                <a:moveTo>
                  <a:pt x="205" y="39"/>
                </a:moveTo>
                <a:cubicBezTo>
                  <a:pt x="197" y="43"/>
                  <a:pt x="197" y="43"/>
                  <a:pt x="197" y="43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23" y="144"/>
                  <a:pt x="20" y="153"/>
                  <a:pt x="23" y="162"/>
                </a:cubicBezTo>
                <a:cubicBezTo>
                  <a:pt x="19" y="147"/>
                  <a:pt x="19" y="147"/>
                  <a:pt x="19" y="147"/>
                </a:cubicBezTo>
                <a:cubicBezTo>
                  <a:pt x="2" y="83"/>
                  <a:pt x="2" y="83"/>
                  <a:pt x="2" y="83"/>
                </a:cubicBezTo>
                <a:cubicBezTo>
                  <a:pt x="1" y="80"/>
                  <a:pt x="0" y="78"/>
                  <a:pt x="0" y="75"/>
                </a:cubicBezTo>
                <a:cubicBezTo>
                  <a:pt x="0" y="62"/>
                  <a:pt x="7" y="50"/>
                  <a:pt x="18" y="43"/>
                </a:cubicBezTo>
                <a:cubicBezTo>
                  <a:pt x="93" y="0"/>
                  <a:pt x="93" y="0"/>
                  <a:pt x="93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205" y="0"/>
                  <a:pt x="212" y="7"/>
                  <a:pt x="214" y="15"/>
                </a:cubicBezTo>
                <a:cubicBezTo>
                  <a:pt x="215" y="16"/>
                  <a:pt x="215" y="16"/>
                  <a:pt x="215" y="16"/>
                </a:cubicBezTo>
                <a:cubicBezTo>
                  <a:pt x="217" y="24"/>
                  <a:pt x="214" y="34"/>
                  <a:pt x="205" y="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2" name="Freeform 24"/>
          <p:cNvSpPr>
            <a:spLocks/>
          </p:cNvSpPr>
          <p:nvPr userDrawn="1"/>
        </p:nvSpPr>
        <p:spPr bwMode="auto">
          <a:xfrm>
            <a:off x="0" y="2101850"/>
            <a:ext cx="1111250" cy="330200"/>
          </a:xfrm>
          <a:custGeom>
            <a:avLst/>
            <a:gdLst>
              <a:gd name="T0" fmla="*/ 350 w 350"/>
              <a:gd name="T1" fmla="*/ 104 h 104"/>
              <a:gd name="T2" fmla="*/ 331 w 350"/>
              <a:gd name="T3" fmla="*/ 89 h 104"/>
              <a:gd name="T4" fmla="*/ 0 w 350"/>
              <a:gd name="T5" fmla="*/ 89 h 104"/>
              <a:gd name="T6" fmla="*/ 0 w 350"/>
              <a:gd name="T7" fmla="*/ 0 h 104"/>
              <a:gd name="T8" fmla="*/ 295 w 350"/>
              <a:gd name="T9" fmla="*/ 0 h 104"/>
              <a:gd name="T10" fmla="*/ 329 w 350"/>
              <a:gd name="T11" fmla="*/ 26 h 104"/>
              <a:gd name="T12" fmla="*/ 346 w 350"/>
              <a:gd name="T13" fmla="*/ 89 h 104"/>
              <a:gd name="T14" fmla="*/ 350 w 350"/>
              <a:gd name="T15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" h="104">
                <a:moveTo>
                  <a:pt x="350" y="104"/>
                </a:moveTo>
                <a:cubicBezTo>
                  <a:pt x="348" y="96"/>
                  <a:pt x="341" y="89"/>
                  <a:pt x="331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0"/>
                  <a:pt x="0" y="0"/>
                  <a:pt x="0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311" y="0"/>
                  <a:pt x="325" y="11"/>
                  <a:pt x="329" y="26"/>
                </a:cubicBezTo>
                <a:cubicBezTo>
                  <a:pt x="346" y="89"/>
                  <a:pt x="346" y="89"/>
                  <a:pt x="346" y="89"/>
                </a:cubicBezTo>
                <a:lnTo>
                  <a:pt x="350" y="1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3" name="Freeform 25"/>
          <p:cNvSpPr>
            <a:spLocks/>
          </p:cNvSpPr>
          <p:nvPr userDrawn="1"/>
        </p:nvSpPr>
        <p:spPr bwMode="auto">
          <a:xfrm>
            <a:off x="431800" y="2384425"/>
            <a:ext cx="682625" cy="231775"/>
          </a:xfrm>
          <a:custGeom>
            <a:avLst/>
            <a:gdLst>
              <a:gd name="T0" fmla="*/ 215 w 215"/>
              <a:gd name="T1" fmla="*/ 16 h 73"/>
              <a:gd name="T2" fmla="*/ 0 w 215"/>
              <a:gd name="T3" fmla="*/ 73 h 73"/>
              <a:gd name="T4" fmla="*/ 18 w 215"/>
              <a:gd name="T5" fmla="*/ 43 h 73"/>
              <a:gd name="T6" fmla="*/ 93 w 215"/>
              <a:gd name="T7" fmla="*/ 0 h 73"/>
              <a:gd name="T8" fmla="*/ 195 w 215"/>
              <a:gd name="T9" fmla="*/ 0 h 73"/>
              <a:gd name="T10" fmla="*/ 214 w 215"/>
              <a:gd name="T11" fmla="*/ 15 h 73"/>
              <a:gd name="T12" fmla="*/ 215 w 215"/>
              <a:gd name="T13" fmla="*/ 1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5" h="73">
                <a:moveTo>
                  <a:pt x="215" y="16"/>
                </a:moveTo>
                <a:cubicBezTo>
                  <a:pt x="0" y="73"/>
                  <a:pt x="0" y="73"/>
                  <a:pt x="0" y="73"/>
                </a:cubicBezTo>
                <a:cubicBezTo>
                  <a:pt x="1" y="61"/>
                  <a:pt x="7" y="50"/>
                  <a:pt x="18" y="43"/>
                </a:cubicBezTo>
                <a:cubicBezTo>
                  <a:pt x="93" y="0"/>
                  <a:pt x="93" y="0"/>
                  <a:pt x="93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205" y="0"/>
                  <a:pt x="212" y="7"/>
                  <a:pt x="214" y="15"/>
                </a:cubicBezTo>
                <a:lnTo>
                  <a:pt x="215" y="16"/>
                </a:lnTo>
                <a:close/>
              </a:path>
            </a:pathLst>
          </a:cu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1844911" y="2805113"/>
            <a:ext cx="10347089" cy="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>
                    <a:alpha val="30000"/>
                  </a:schemeClr>
                </a:gs>
              </a:gsLst>
              <a:lin ang="0" scaled="0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687137" y="1303181"/>
            <a:ext cx="8877665" cy="593682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687831" y="2010197"/>
            <a:ext cx="8876407" cy="56439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aseline="0">
                <a:solidFill>
                  <a:schemeClr val="bg1">
                    <a:alpha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Insert Your Text Here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87831" y="3096424"/>
            <a:ext cx="8876407" cy="286782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1300"/>
              </a:spcBef>
              <a:buNone/>
              <a:defRPr sz="14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1) Insert Your Text Here</a:t>
            </a:r>
          </a:p>
        </p:txBody>
      </p:sp>
      <p:grpSp>
        <p:nvGrpSpPr>
          <p:cNvPr id="14" name="그룹 25"/>
          <p:cNvGrpSpPr/>
          <p:nvPr userDrawn="1"/>
        </p:nvGrpSpPr>
        <p:grpSpPr>
          <a:xfrm>
            <a:off x="9405937" y="5924508"/>
            <a:ext cx="1585913" cy="605019"/>
            <a:chOff x="7099300" y="5270500"/>
            <a:chExt cx="1462086" cy="557781"/>
          </a:xfrm>
          <a:solidFill>
            <a:schemeClr val="bg1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7099300" y="5270500"/>
              <a:ext cx="1457325" cy="328613"/>
            </a:xfrm>
            <a:custGeom>
              <a:avLst/>
              <a:gdLst>
                <a:gd name="T0" fmla="*/ 49 w 386"/>
                <a:gd name="T1" fmla="*/ 21 h 86"/>
                <a:gd name="T2" fmla="*/ 69 w 386"/>
                <a:gd name="T3" fmla="*/ 86 h 86"/>
                <a:gd name="T4" fmla="*/ 89 w 386"/>
                <a:gd name="T5" fmla="*/ 21 h 86"/>
                <a:gd name="T6" fmla="*/ 76 w 386"/>
                <a:gd name="T7" fmla="*/ 66 h 86"/>
                <a:gd name="T8" fmla="*/ 64 w 386"/>
                <a:gd name="T9" fmla="*/ 72 h 86"/>
                <a:gd name="T10" fmla="*/ 64 w 386"/>
                <a:gd name="T11" fmla="*/ 14 h 86"/>
                <a:gd name="T12" fmla="*/ 76 w 386"/>
                <a:gd name="T13" fmla="*/ 20 h 86"/>
                <a:gd name="T14" fmla="*/ 122 w 386"/>
                <a:gd name="T15" fmla="*/ 72 h 86"/>
                <a:gd name="T16" fmla="*/ 110 w 386"/>
                <a:gd name="T17" fmla="*/ 66 h 86"/>
                <a:gd name="T18" fmla="*/ 97 w 386"/>
                <a:gd name="T19" fmla="*/ 65 h 86"/>
                <a:gd name="T20" fmla="*/ 131 w 386"/>
                <a:gd name="T21" fmla="*/ 81 h 86"/>
                <a:gd name="T22" fmla="*/ 124 w 386"/>
                <a:gd name="T23" fmla="*/ 1 h 86"/>
                <a:gd name="T24" fmla="*/ 14 w 386"/>
                <a:gd name="T25" fmla="*/ 1 h 86"/>
                <a:gd name="T26" fmla="*/ 17 w 386"/>
                <a:gd name="T27" fmla="*/ 85 h 86"/>
                <a:gd name="T28" fmla="*/ 47 w 386"/>
                <a:gd name="T29" fmla="*/ 1 h 86"/>
                <a:gd name="T30" fmla="*/ 272 w 386"/>
                <a:gd name="T31" fmla="*/ 0 h 86"/>
                <a:gd name="T32" fmla="*/ 252 w 386"/>
                <a:gd name="T33" fmla="*/ 65 h 86"/>
                <a:gd name="T34" fmla="*/ 287 w 386"/>
                <a:gd name="T35" fmla="*/ 80 h 86"/>
                <a:gd name="T36" fmla="*/ 287 w 386"/>
                <a:gd name="T37" fmla="*/ 5 h 86"/>
                <a:gd name="T38" fmla="*/ 277 w 386"/>
                <a:gd name="T39" fmla="*/ 72 h 86"/>
                <a:gd name="T40" fmla="*/ 265 w 386"/>
                <a:gd name="T41" fmla="*/ 66 h 86"/>
                <a:gd name="T42" fmla="*/ 272 w 386"/>
                <a:gd name="T43" fmla="*/ 12 h 86"/>
                <a:gd name="T44" fmla="*/ 279 w 386"/>
                <a:gd name="T45" fmla="*/ 66 h 86"/>
                <a:gd name="T46" fmla="*/ 299 w 386"/>
                <a:gd name="T47" fmla="*/ 21 h 86"/>
                <a:gd name="T48" fmla="*/ 319 w 386"/>
                <a:gd name="T49" fmla="*/ 86 h 86"/>
                <a:gd name="T50" fmla="*/ 339 w 386"/>
                <a:gd name="T51" fmla="*/ 38 h 86"/>
                <a:gd name="T52" fmla="*/ 326 w 386"/>
                <a:gd name="T53" fmla="*/ 50 h 86"/>
                <a:gd name="T54" fmla="*/ 319 w 386"/>
                <a:gd name="T55" fmla="*/ 74 h 86"/>
                <a:gd name="T56" fmla="*/ 313 w 386"/>
                <a:gd name="T57" fmla="*/ 20 h 86"/>
                <a:gd name="T58" fmla="*/ 324 w 386"/>
                <a:gd name="T59" fmla="*/ 14 h 86"/>
                <a:gd name="T60" fmla="*/ 339 w 386"/>
                <a:gd name="T61" fmla="*/ 29 h 86"/>
                <a:gd name="T62" fmla="*/ 319 w 386"/>
                <a:gd name="T63" fmla="*/ 0 h 86"/>
                <a:gd name="T64" fmla="*/ 351 w 386"/>
                <a:gd name="T65" fmla="*/ 5 h 86"/>
                <a:gd name="T66" fmla="*/ 351 w 386"/>
                <a:gd name="T67" fmla="*/ 80 h 86"/>
                <a:gd name="T68" fmla="*/ 386 w 386"/>
                <a:gd name="T69" fmla="*/ 65 h 86"/>
                <a:gd name="T70" fmla="*/ 373 w 386"/>
                <a:gd name="T71" fmla="*/ 66 h 86"/>
                <a:gd name="T72" fmla="*/ 361 w 386"/>
                <a:gd name="T73" fmla="*/ 72 h 86"/>
                <a:gd name="T74" fmla="*/ 361 w 386"/>
                <a:gd name="T75" fmla="*/ 14 h 86"/>
                <a:gd name="T76" fmla="*/ 373 w 386"/>
                <a:gd name="T77" fmla="*/ 20 h 86"/>
                <a:gd name="T78" fmla="*/ 185 w 386"/>
                <a:gd name="T79" fmla="*/ 62 h 86"/>
                <a:gd name="T80" fmla="*/ 185 w 386"/>
                <a:gd name="T81" fmla="*/ 27 h 86"/>
                <a:gd name="T82" fmla="*/ 165 w 386"/>
                <a:gd name="T83" fmla="*/ 1 h 86"/>
                <a:gd name="T84" fmla="*/ 159 w 386"/>
                <a:gd name="T85" fmla="*/ 85 h 86"/>
                <a:gd name="T86" fmla="*/ 170 w 386"/>
                <a:gd name="T87" fmla="*/ 53 h 86"/>
                <a:gd name="T88" fmla="*/ 172 w 386"/>
                <a:gd name="T89" fmla="*/ 79 h 86"/>
                <a:gd name="T90" fmla="*/ 173 w 386"/>
                <a:gd name="T91" fmla="*/ 85 h 86"/>
                <a:gd name="T92" fmla="*/ 185 w 386"/>
                <a:gd name="T93" fmla="*/ 75 h 86"/>
                <a:gd name="T94" fmla="*/ 164 w 386"/>
                <a:gd name="T95" fmla="*/ 39 h 86"/>
                <a:gd name="T96" fmla="*/ 165 w 386"/>
                <a:gd name="T97" fmla="*/ 13 h 86"/>
                <a:gd name="T98" fmla="*/ 172 w 386"/>
                <a:gd name="T99" fmla="*/ 30 h 86"/>
                <a:gd name="T100" fmla="*/ 212 w 386"/>
                <a:gd name="T101" fmla="*/ 85 h 86"/>
                <a:gd name="T102" fmla="*/ 225 w 386"/>
                <a:gd name="T103" fmla="*/ 7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6" h="86">
                  <a:moveTo>
                    <a:pt x="69" y="0"/>
                  </a:moveTo>
                  <a:cubicBezTo>
                    <a:pt x="63" y="0"/>
                    <a:pt x="58" y="2"/>
                    <a:pt x="54" y="5"/>
                  </a:cubicBezTo>
                  <a:cubicBezTo>
                    <a:pt x="51" y="9"/>
                    <a:pt x="49" y="14"/>
                    <a:pt x="49" y="2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72"/>
                    <a:pt x="51" y="77"/>
                    <a:pt x="54" y="80"/>
                  </a:cubicBezTo>
                  <a:cubicBezTo>
                    <a:pt x="58" y="84"/>
                    <a:pt x="63" y="86"/>
                    <a:pt x="69" y="86"/>
                  </a:cubicBezTo>
                  <a:cubicBezTo>
                    <a:pt x="76" y="86"/>
                    <a:pt x="81" y="84"/>
                    <a:pt x="84" y="80"/>
                  </a:cubicBezTo>
                  <a:cubicBezTo>
                    <a:pt x="87" y="77"/>
                    <a:pt x="89" y="72"/>
                    <a:pt x="89" y="65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9" y="14"/>
                    <a:pt x="87" y="9"/>
                    <a:pt x="84" y="5"/>
                  </a:cubicBezTo>
                  <a:cubicBezTo>
                    <a:pt x="81" y="2"/>
                    <a:pt x="76" y="0"/>
                    <a:pt x="69" y="0"/>
                  </a:cubicBezTo>
                  <a:close/>
                  <a:moveTo>
                    <a:pt x="76" y="66"/>
                  </a:moveTo>
                  <a:cubicBezTo>
                    <a:pt x="76" y="69"/>
                    <a:pt x="75" y="71"/>
                    <a:pt x="74" y="72"/>
                  </a:cubicBezTo>
                  <a:cubicBezTo>
                    <a:pt x="73" y="73"/>
                    <a:pt x="71" y="74"/>
                    <a:pt x="69" y="74"/>
                  </a:cubicBezTo>
                  <a:cubicBezTo>
                    <a:pt x="67" y="74"/>
                    <a:pt x="65" y="73"/>
                    <a:pt x="64" y="72"/>
                  </a:cubicBezTo>
                  <a:cubicBezTo>
                    <a:pt x="63" y="71"/>
                    <a:pt x="62" y="69"/>
                    <a:pt x="62" y="66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17"/>
                    <a:pt x="63" y="15"/>
                    <a:pt x="64" y="14"/>
                  </a:cubicBezTo>
                  <a:cubicBezTo>
                    <a:pt x="65" y="13"/>
                    <a:pt x="67" y="12"/>
                    <a:pt x="69" y="12"/>
                  </a:cubicBezTo>
                  <a:cubicBezTo>
                    <a:pt x="71" y="12"/>
                    <a:pt x="73" y="13"/>
                    <a:pt x="74" y="14"/>
                  </a:cubicBezTo>
                  <a:cubicBezTo>
                    <a:pt x="75" y="15"/>
                    <a:pt x="76" y="17"/>
                    <a:pt x="76" y="20"/>
                  </a:cubicBezTo>
                  <a:lnTo>
                    <a:pt x="76" y="66"/>
                  </a:lnTo>
                  <a:close/>
                  <a:moveTo>
                    <a:pt x="124" y="66"/>
                  </a:moveTo>
                  <a:cubicBezTo>
                    <a:pt x="124" y="69"/>
                    <a:pt x="123" y="71"/>
                    <a:pt x="122" y="72"/>
                  </a:cubicBezTo>
                  <a:cubicBezTo>
                    <a:pt x="121" y="73"/>
                    <a:pt x="119" y="74"/>
                    <a:pt x="117" y="74"/>
                  </a:cubicBezTo>
                  <a:cubicBezTo>
                    <a:pt x="115" y="74"/>
                    <a:pt x="113" y="73"/>
                    <a:pt x="112" y="72"/>
                  </a:cubicBezTo>
                  <a:cubicBezTo>
                    <a:pt x="111" y="71"/>
                    <a:pt x="110" y="69"/>
                    <a:pt x="110" y="66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72"/>
                    <a:pt x="99" y="77"/>
                    <a:pt x="102" y="81"/>
                  </a:cubicBezTo>
                  <a:cubicBezTo>
                    <a:pt x="105" y="84"/>
                    <a:pt x="110" y="86"/>
                    <a:pt x="117" y="86"/>
                  </a:cubicBezTo>
                  <a:cubicBezTo>
                    <a:pt x="123" y="86"/>
                    <a:pt x="128" y="84"/>
                    <a:pt x="131" y="81"/>
                  </a:cubicBezTo>
                  <a:cubicBezTo>
                    <a:pt x="135" y="77"/>
                    <a:pt x="136" y="72"/>
                    <a:pt x="136" y="65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24" y="1"/>
                    <a:pt x="124" y="1"/>
                    <a:pt x="124" y="1"/>
                  </a:cubicBezTo>
                  <a:lnTo>
                    <a:pt x="124" y="66"/>
                  </a:lnTo>
                  <a:close/>
                  <a:moveTo>
                    <a:pt x="24" y="39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24" y="39"/>
                  </a:lnTo>
                  <a:close/>
                  <a:moveTo>
                    <a:pt x="272" y="0"/>
                  </a:moveTo>
                  <a:cubicBezTo>
                    <a:pt x="265" y="0"/>
                    <a:pt x="260" y="2"/>
                    <a:pt x="257" y="5"/>
                  </a:cubicBezTo>
                  <a:cubicBezTo>
                    <a:pt x="254" y="9"/>
                    <a:pt x="252" y="14"/>
                    <a:pt x="252" y="21"/>
                  </a:cubicBezTo>
                  <a:cubicBezTo>
                    <a:pt x="252" y="65"/>
                    <a:pt x="252" y="65"/>
                    <a:pt x="252" y="65"/>
                  </a:cubicBezTo>
                  <a:cubicBezTo>
                    <a:pt x="252" y="72"/>
                    <a:pt x="254" y="77"/>
                    <a:pt x="257" y="80"/>
                  </a:cubicBezTo>
                  <a:cubicBezTo>
                    <a:pt x="260" y="84"/>
                    <a:pt x="265" y="86"/>
                    <a:pt x="272" y="86"/>
                  </a:cubicBezTo>
                  <a:cubicBezTo>
                    <a:pt x="278" y="86"/>
                    <a:pt x="283" y="84"/>
                    <a:pt x="287" y="80"/>
                  </a:cubicBezTo>
                  <a:cubicBezTo>
                    <a:pt x="290" y="77"/>
                    <a:pt x="292" y="72"/>
                    <a:pt x="292" y="65"/>
                  </a:cubicBezTo>
                  <a:cubicBezTo>
                    <a:pt x="292" y="21"/>
                    <a:pt x="292" y="21"/>
                    <a:pt x="292" y="21"/>
                  </a:cubicBezTo>
                  <a:cubicBezTo>
                    <a:pt x="292" y="14"/>
                    <a:pt x="290" y="9"/>
                    <a:pt x="287" y="5"/>
                  </a:cubicBezTo>
                  <a:cubicBezTo>
                    <a:pt x="283" y="2"/>
                    <a:pt x="278" y="0"/>
                    <a:pt x="272" y="0"/>
                  </a:cubicBezTo>
                  <a:close/>
                  <a:moveTo>
                    <a:pt x="279" y="66"/>
                  </a:moveTo>
                  <a:cubicBezTo>
                    <a:pt x="279" y="69"/>
                    <a:pt x="278" y="71"/>
                    <a:pt x="277" y="72"/>
                  </a:cubicBezTo>
                  <a:cubicBezTo>
                    <a:pt x="276" y="73"/>
                    <a:pt x="274" y="74"/>
                    <a:pt x="272" y="74"/>
                  </a:cubicBezTo>
                  <a:cubicBezTo>
                    <a:pt x="270" y="74"/>
                    <a:pt x="268" y="73"/>
                    <a:pt x="267" y="72"/>
                  </a:cubicBezTo>
                  <a:cubicBezTo>
                    <a:pt x="266" y="71"/>
                    <a:pt x="265" y="69"/>
                    <a:pt x="265" y="66"/>
                  </a:cubicBezTo>
                  <a:cubicBezTo>
                    <a:pt x="265" y="20"/>
                    <a:pt x="265" y="20"/>
                    <a:pt x="265" y="20"/>
                  </a:cubicBezTo>
                  <a:cubicBezTo>
                    <a:pt x="265" y="17"/>
                    <a:pt x="266" y="15"/>
                    <a:pt x="267" y="14"/>
                  </a:cubicBezTo>
                  <a:cubicBezTo>
                    <a:pt x="268" y="13"/>
                    <a:pt x="270" y="12"/>
                    <a:pt x="272" y="12"/>
                  </a:cubicBezTo>
                  <a:cubicBezTo>
                    <a:pt x="274" y="12"/>
                    <a:pt x="276" y="13"/>
                    <a:pt x="277" y="14"/>
                  </a:cubicBezTo>
                  <a:cubicBezTo>
                    <a:pt x="278" y="15"/>
                    <a:pt x="279" y="17"/>
                    <a:pt x="279" y="20"/>
                  </a:cubicBezTo>
                  <a:lnTo>
                    <a:pt x="279" y="66"/>
                  </a:lnTo>
                  <a:close/>
                  <a:moveTo>
                    <a:pt x="319" y="0"/>
                  </a:moveTo>
                  <a:cubicBezTo>
                    <a:pt x="313" y="0"/>
                    <a:pt x="308" y="2"/>
                    <a:pt x="304" y="5"/>
                  </a:cubicBezTo>
                  <a:cubicBezTo>
                    <a:pt x="301" y="9"/>
                    <a:pt x="299" y="14"/>
                    <a:pt x="299" y="21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99" y="72"/>
                    <a:pt x="301" y="77"/>
                    <a:pt x="304" y="80"/>
                  </a:cubicBezTo>
                  <a:cubicBezTo>
                    <a:pt x="308" y="84"/>
                    <a:pt x="313" y="86"/>
                    <a:pt x="319" y="86"/>
                  </a:cubicBezTo>
                  <a:cubicBezTo>
                    <a:pt x="325" y="86"/>
                    <a:pt x="330" y="84"/>
                    <a:pt x="334" y="80"/>
                  </a:cubicBezTo>
                  <a:cubicBezTo>
                    <a:pt x="337" y="77"/>
                    <a:pt x="339" y="72"/>
                    <a:pt x="339" y="65"/>
                  </a:cubicBezTo>
                  <a:cubicBezTo>
                    <a:pt x="339" y="38"/>
                    <a:pt x="339" y="38"/>
                    <a:pt x="339" y="38"/>
                  </a:cubicBezTo>
                  <a:cubicBezTo>
                    <a:pt x="320" y="38"/>
                    <a:pt x="320" y="38"/>
                    <a:pt x="320" y="38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66"/>
                    <a:pt x="326" y="66"/>
                    <a:pt x="326" y="66"/>
                  </a:cubicBezTo>
                  <a:cubicBezTo>
                    <a:pt x="326" y="69"/>
                    <a:pt x="326" y="71"/>
                    <a:pt x="324" y="72"/>
                  </a:cubicBezTo>
                  <a:cubicBezTo>
                    <a:pt x="323" y="73"/>
                    <a:pt x="321" y="74"/>
                    <a:pt x="319" y="74"/>
                  </a:cubicBezTo>
                  <a:cubicBezTo>
                    <a:pt x="317" y="74"/>
                    <a:pt x="316" y="73"/>
                    <a:pt x="314" y="72"/>
                  </a:cubicBezTo>
                  <a:cubicBezTo>
                    <a:pt x="313" y="71"/>
                    <a:pt x="313" y="69"/>
                    <a:pt x="313" y="66"/>
                  </a:cubicBezTo>
                  <a:cubicBezTo>
                    <a:pt x="313" y="20"/>
                    <a:pt x="313" y="20"/>
                    <a:pt x="313" y="20"/>
                  </a:cubicBezTo>
                  <a:cubicBezTo>
                    <a:pt x="313" y="17"/>
                    <a:pt x="313" y="15"/>
                    <a:pt x="314" y="14"/>
                  </a:cubicBezTo>
                  <a:cubicBezTo>
                    <a:pt x="316" y="13"/>
                    <a:pt x="317" y="12"/>
                    <a:pt x="319" y="12"/>
                  </a:cubicBezTo>
                  <a:cubicBezTo>
                    <a:pt x="321" y="12"/>
                    <a:pt x="323" y="13"/>
                    <a:pt x="324" y="14"/>
                  </a:cubicBezTo>
                  <a:cubicBezTo>
                    <a:pt x="326" y="15"/>
                    <a:pt x="326" y="17"/>
                    <a:pt x="326" y="20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39" y="29"/>
                    <a:pt x="339" y="29"/>
                    <a:pt x="339" y="29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39" y="14"/>
                    <a:pt x="337" y="9"/>
                    <a:pt x="334" y="5"/>
                  </a:cubicBezTo>
                  <a:cubicBezTo>
                    <a:pt x="330" y="2"/>
                    <a:pt x="325" y="0"/>
                    <a:pt x="319" y="0"/>
                  </a:cubicBezTo>
                  <a:close/>
                  <a:moveTo>
                    <a:pt x="381" y="5"/>
                  </a:moveTo>
                  <a:cubicBezTo>
                    <a:pt x="378" y="2"/>
                    <a:pt x="373" y="0"/>
                    <a:pt x="366" y="0"/>
                  </a:cubicBezTo>
                  <a:cubicBezTo>
                    <a:pt x="360" y="0"/>
                    <a:pt x="355" y="2"/>
                    <a:pt x="351" y="5"/>
                  </a:cubicBezTo>
                  <a:cubicBezTo>
                    <a:pt x="348" y="9"/>
                    <a:pt x="346" y="14"/>
                    <a:pt x="346" y="21"/>
                  </a:cubicBezTo>
                  <a:cubicBezTo>
                    <a:pt x="346" y="65"/>
                    <a:pt x="346" y="65"/>
                    <a:pt x="346" y="65"/>
                  </a:cubicBezTo>
                  <a:cubicBezTo>
                    <a:pt x="346" y="72"/>
                    <a:pt x="348" y="77"/>
                    <a:pt x="351" y="80"/>
                  </a:cubicBezTo>
                  <a:cubicBezTo>
                    <a:pt x="355" y="84"/>
                    <a:pt x="360" y="86"/>
                    <a:pt x="366" y="86"/>
                  </a:cubicBezTo>
                  <a:cubicBezTo>
                    <a:pt x="373" y="86"/>
                    <a:pt x="378" y="84"/>
                    <a:pt x="381" y="80"/>
                  </a:cubicBezTo>
                  <a:cubicBezTo>
                    <a:pt x="384" y="77"/>
                    <a:pt x="386" y="72"/>
                    <a:pt x="386" y="65"/>
                  </a:cubicBezTo>
                  <a:cubicBezTo>
                    <a:pt x="386" y="21"/>
                    <a:pt x="386" y="21"/>
                    <a:pt x="386" y="21"/>
                  </a:cubicBezTo>
                  <a:cubicBezTo>
                    <a:pt x="386" y="14"/>
                    <a:pt x="384" y="9"/>
                    <a:pt x="381" y="5"/>
                  </a:cubicBezTo>
                  <a:close/>
                  <a:moveTo>
                    <a:pt x="373" y="66"/>
                  </a:moveTo>
                  <a:cubicBezTo>
                    <a:pt x="373" y="69"/>
                    <a:pt x="372" y="71"/>
                    <a:pt x="371" y="72"/>
                  </a:cubicBezTo>
                  <a:cubicBezTo>
                    <a:pt x="370" y="73"/>
                    <a:pt x="368" y="74"/>
                    <a:pt x="366" y="74"/>
                  </a:cubicBezTo>
                  <a:cubicBezTo>
                    <a:pt x="364" y="74"/>
                    <a:pt x="362" y="73"/>
                    <a:pt x="361" y="72"/>
                  </a:cubicBezTo>
                  <a:cubicBezTo>
                    <a:pt x="360" y="71"/>
                    <a:pt x="359" y="69"/>
                    <a:pt x="359" y="66"/>
                  </a:cubicBezTo>
                  <a:cubicBezTo>
                    <a:pt x="359" y="20"/>
                    <a:pt x="359" y="20"/>
                    <a:pt x="359" y="20"/>
                  </a:cubicBezTo>
                  <a:cubicBezTo>
                    <a:pt x="359" y="17"/>
                    <a:pt x="360" y="15"/>
                    <a:pt x="361" y="14"/>
                  </a:cubicBezTo>
                  <a:cubicBezTo>
                    <a:pt x="362" y="13"/>
                    <a:pt x="364" y="12"/>
                    <a:pt x="366" y="12"/>
                  </a:cubicBezTo>
                  <a:cubicBezTo>
                    <a:pt x="368" y="12"/>
                    <a:pt x="370" y="13"/>
                    <a:pt x="371" y="14"/>
                  </a:cubicBezTo>
                  <a:cubicBezTo>
                    <a:pt x="372" y="15"/>
                    <a:pt x="373" y="17"/>
                    <a:pt x="373" y="20"/>
                  </a:cubicBezTo>
                  <a:lnTo>
                    <a:pt x="373" y="66"/>
                  </a:lnTo>
                  <a:close/>
                  <a:moveTo>
                    <a:pt x="185" y="75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185" y="57"/>
                    <a:pt x="184" y="54"/>
                    <a:pt x="183" y="51"/>
                  </a:cubicBezTo>
                  <a:cubicBezTo>
                    <a:pt x="182" y="47"/>
                    <a:pt x="180" y="45"/>
                    <a:pt x="176" y="44"/>
                  </a:cubicBezTo>
                  <a:cubicBezTo>
                    <a:pt x="182" y="41"/>
                    <a:pt x="185" y="35"/>
                    <a:pt x="185" y="27"/>
                  </a:cubicBezTo>
                  <a:cubicBezTo>
                    <a:pt x="185" y="20"/>
                    <a:pt x="185" y="20"/>
                    <a:pt x="185" y="20"/>
                  </a:cubicBezTo>
                  <a:cubicBezTo>
                    <a:pt x="185" y="14"/>
                    <a:pt x="183" y="9"/>
                    <a:pt x="180" y="6"/>
                  </a:cubicBezTo>
                  <a:cubicBezTo>
                    <a:pt x="177" y="3"/>
                    <a:pt x="172" y="1"/>
                    <a:pt x="165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6" y="51"/>
                    <a:pt x="168" y="52"/>
                    <a:pt x="170" y="53"/>
                  </a:cubicBezTo>
                  <a:cubicBezTo>
                    <a:pt x="171" y="55"/>
                    <a:pt x="172" y="57"/>
                    <a:pt x="172" y="61"/>
                  </a:cubicBezTo>
                  <a:cubicBezTo>
                    <a:pt x="172" y="75"/>
                    <a:pt x="172" y="75"/>
                    <a:pt x="172" y="75"/>
                  </a:cubicBezTo>
                  <a:cubicBezTo>
                    <a:pt x="172" y="76"/>
                    <a:pt x="172" y="78"/>
                    <a:pt x="172" y="79"/>
                  </a:cubicBezTo>
                  <a:cubicBezTo>
                    <a:pt x="172" y="80"/>
                    <a:pt x="172" y="81"/>
                    <a:pt x="172" y="82"/>
                  </a:cubicBezTo>
                  <a:cubicBezTo>
                    <a:pt x="172" y="82"/>
                    <a:pt x="172" y="83"/>
                    <a:pt x="173" y="83"/>
                  </a:cubicBezTo>
                  <a:cubicBezTo>
                    <a:pt x="173" y="84"/>
                    <a:pt x="173" y="84"/>
                    <a:pt x="173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186" y="83"/>
                    <a:pt x="185" y="82"/>
                    <a:pt x="185" y="80"/>
                  </a:cubicBezTo>
                  <a:cubicBezTo>
                    <a:pt x="185" y="79"/>
                    <a:pt x="185" y="77"/>
                    <a:pt x="185" y="75"/>
                  </a:cubicBezTo>
                  <a:close/>
                  <a:moveTo>
                    <a:pt x="172" y="30"/>
                  </a:moveTo>
                  <a:cubicBezTo>
                    <a:pt x="172" y="33"/>
                    <a:pt x="171" y="36"/>
                    <a:pt x="170" y="37"/>
                  </a:cubicBezTo>
                  <a:cubicBezTo>
                    <a:pt x="168" y="38"/>
                    <a:pt x="166" y="39"/>
                    <a:pt x="164" y="39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65" y="13"/>
                    <a:pt x="165" y="13"/>
                    <a:pt x="165" y="13"/>
                  </a:cubicBezTo>
                  <a:cubicBezTo>
                    <a:pt x="167" y="13"/>
                    <a:pt x="169" y="14"/>
                    <a:pt x="170" y="15"/>
                  </a:cubicBezTo>
                  <a:cubicBezTo>
                    <a:pt x="171" y="16"/>
                    <a:pt x="172" y="19"/>
                    <a:pt x="172" y="22"/>
                  </a:cubicBezTo>
                  <a:lnTo>
                    <a:pt x="172" y="30"/>
                  </a:lnTo>
                  <a:close/>
                  <a:moveTo>
                    <a:pt x="225" y="1"/>
                  </a:moveTo>
                  <a:cubicBezTo>
                    <a:pt x="212" y="1"/>
                    <a:pt x="212" y="1"/>
                    <a:pt x="212" y="1"/>
                  </a:cubicBezTo>
                  <a:cubicBezTo>
                    <a:pt x="212" y="85"/>
                    <a:pt x="212" y="85"/>
                    <a:pt x="212" y="85"/>
                  </a:cubicBezTo>
                  <a:cubicBezTo>
                    <a:pt x="247" y="85"/>
                    <a:pt x="247" y="85"/>
                    <a:pt x="247" y="85"/>
                  </a:cubicBezTo>
                  <a:cubicBezTo>
                    <a:pt x="247" y="73"/>
                    <a:pt x="247" y="73"/>
                    <a:pt x="247" y="73"/>
                  </a:cubicBezTo>
                  <a:cubicBezTo>
                    <a:pt x="225" y="73"/>
                    <a:pt x="225" y="73"/>
                    <a:pt x="225" y="73"/>
                  </a:cubicBezTo>
                  <a:lnTo>
                    <a:pt x="2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7119690" y="5691050"/>
              <a:ext cx="1441696" cy="137231"/>
            </a:xfrm>
            <a:custGeom>
              <a:avLst/>
              <a:gdLst>
                <a:gd name="T0" fmla="*/ 132 w 393"/>
                <a:gd name="T1" fmla="*/ 28 h 37"/>
                <a:gd name="T2" fmla="*/ 127 w 393"/>
                <a:gd name="T3" fmla="*/ 26 h 37"/>
                <a:gd name="T4" fmla="*/ 133 w 393"/>
                <a:gd name="T5" fmla="*/ 18 h 37"/>
                <a:gd name="T6" fmla="*/ 186 w 393"/>
                <a:gd name="T7" fmla="*/ 8 h 37"/>
                <a:gd name="T8" fmla="*/ 174 w 393"/>
                <a:gd name="T9" fmla="*/ 8 h 37"/>
                <a:gd name="T10" fmla="*/ 163 w 393"/>
                <a:gd name="T11" fmla="*/ 29 h 37"/>
                <a:gd name="T12" fmla="*/ 173 w 393"/>
                <a:gd name="T13" fmla="*/ 12 h 37"/>
                <a:gd name="T14" fmla="*/ 192 w 393"/>
                <a:gd name="T15" fmla="*/ 29 h 37"/>
                <a:gd name="T16" fmla="*/ 106 w 393"/>
                <a:gd name="T17" fmla="*/ 25 h 37"/>
                <a:gd name="T18" fmla="*/ 103 w 393"/>
                <a:gd name="T19" fmla="*/ 32 h 37"/>
                <a:gd name="T20" fmla="*/ 103 w 393"/>
                <a:gd name="T21" fmla="*/ 36 h 37"/>
                <a:gd name="T22" fmla="*/ 154 w 393"/>
                <a:gd name="T23" fmla="*/ 19 h 37"/>
                <a:gd name="T24" fmla="*/ 144 w 393"/>
                <a:gd name="T25" fmla="*/ 19 h 37"/>
                <a:gd name="T26" fmla="*/ 144 w 393"/>
                <a:gd name="T27" fmla="*/ 28 h 37"/>
                <a:gd name="T28" fmla="*/ 154 w 393"/>
                <a:gd name="T29" fmla="*/ 8 h 37"/>
                <a:gd name="T30" fmla="*/ 375 w 393"/>
                <a:gd name="T31" fmla="*/ 7 h 37"/>
                <a:gd name="T32" fmla="*/ 369 w 393"/>
                <a:gd name="T33" fmla="*/ 29 h 37"/>
                <a:gd name="T34" fmla="*/ 378 w 393"/>
                <a:gd name="T35" fmla="*/ 15 h 37"/>
                <a:gd name="T36" fmla="*/ 388 w 393"/>
                <a:gd name="T37" fmla="*/ 11 h 37"/>
                <a:gd name="T38" fmla="*/ 392 w 393"/>
                <a:gd name="T39" fmla="*/ 9 h 37"/>
                <a:gd name="T40" fmla="*/ 38 w 393"/>
                <a:gd name="T41" fmla="*/ 20 h 37"/>
                <a:gd name="T42" fmla="*/ 39 w 393"/>
                <a:gd name="T43" fmla="*/ 29 h 37"/>
                <a:gd name="T44" fmla="*/ 54 w 393"/>
                <a:gd name="T45" fmla="*/ 8 h 37"/>
                <a:gd name="T46" fmla="*/ 13 w 393"/>
                <a:gd name="T47" fmla="*/ 8 h 37"/>
                <a:gd name="T48" fmla="*/ 7 w 393"/>
                <a:gd name="T49" fmla="*/ 29 h 37"/>
                <a:gd name="T50" fmla="*/ 29 w 393"/>
                <a:gd name="T51" fmla="*/ 8 h 37"/>
                <a:gd name="T52" fmla="*/ 88 w 393"/>
                <a:gd name="T53" fmla="*/ 25 h 37"/>
                <a:gd name="T54" fmla="*/ 71 w 393"/>
                <a:gd name="T55" fmla="*/ 8 h 37"/>
                <a:gd name="T56" fmla="*/ 64 w 393"/>
                <a:gd name="T57" fmla="*/ 29 h 37"/>
                <a:gd name="T58" fmla="*/ 87 w 393"/>
                <a:gd name="T59" fmla="*/ 8 h 37"/>
                <a:gd name="T60" fmla="*/ 207 w 393"/>
                <a:gd name="T61" fmla="*/ 26 h 37"/>
                <a:gd name="T62" fmla="*/ 214 w 393"/>
                <a:gd name="T63" fmla="*/ 26 h 37"/>
                <a:gd name="T64" fmla="*/ 214 w 393"/>
                <a:gd name="T65" fmla="*/ 7 h 37"/>
                <a:gd name="T66" fmla="*/ 208 w 393"/>
                <a:gd name="T67" fmla="*/ 16 h 37"/>
                <a:gd name="T68" fmla="*/ 286 w 393"/>
                <a:gd name="T69" fmla="*/ 11 h 37"/>
                <a:gd name="T70" fmla="*/ 277 w 393"/>
                <a:gd name="T71" fmla="*/ 8 h 37"/>
                <a:gd name="T72" fmla="*/ 284 w 393"/>
                <a:gd name="T73" fmla="*/ 29 h 37"/>
                <a:gd name="T74" fmla="*/ 327 w 393"/>
                <a:gd name="T75" fmla="*/ 24 h 37"/>
                <a:gd name="T76" fmla="*/ 340 w 393"/>
                <a:gd name="T77" fmla="*/ 14 h 37"/>
                <a:gd name="T78" fmla="*/ 325 w 393"/>
                <a:gd name="T79" fmla="*/ 26 h 37"/>
                <a:gd name="T80" fmla="*/ 298 w 393"/>
                <a:gd name="T81" fmla="*/ 7 h 37"/>
                <a:gd name="T82" fmla="*/ 307 w 393"/>
                <a:gd name="T83" fmla="*/ 22 h 37"/>
                <a:gd name="T84" fmla="*/ 308 w 393"/>
                <a:gd name="T85" fmla="*/ 19 h 37"/>
                <a:gd name="T86" fmla="*/ 298 w 393"/>
                <a:gd name="T87" fmla="*/ 10 h 37"/>
                <a:gd name="T88" fmla="*/ 273 w 393"/>
                <a:gd name="T89" fmla="*/ 0 h 37"/>
                <a:gd name="T90" fmla="*/ 344 w 393"/>
                <a:gd name="T91" fmla="*/ 26 h 37"/>
                <a:gd name="T92" fmla="*/ 351 w 393"/>
                <a:gd name="T93" fmla="*/ 7 h 37"/>
                <a:gd name="T94" fmla="*/ 351 w 393"/>
                <a:gd name="T95" fmla="*/ 10 h 37"/>
                <a:gd name="T96" fmla="*/ 237 w 393"/>
                <a:gd name="T97" fmla="*/ 7 h 37"/>
                <a:gd name="T98" fmla="*/ 231 w 393"/>
                <a:gd name="T99" fmla="*/ 26 h 37"/>
                <a:gd name="T100" fmla="*/ 240 w 393"/>
                <a:gd name="T101" fmla="*/ 24 h 37"/>
                <a:gd name="T102" fmla="*/ 240 w 393"/>
                <a:gd name="T103" fmla="*/ 12 h 37"/>
                <a:gd name="T104" fmla="*/ 270 w 393"/>
                <a:gd name="T105" fmla="*/ 8 h 37"/>
                <a:gd name="T106" fmla="*/ 313 w 393"/>
                <a:gd name="T107" fmla="*/ 29 h 37"/>
                <a:gd name="T108" fmla="*/ 253 w 393"/>
                <a:gd name="T109" fmla="*/ 11 h 37"/>
                <a:gd name="T110" fmla="*/ 261 w 393"/>
                <a:gd name="T111" fmla="*/ 8 h 37"/>
                <a:gd name="T112" fmla="*/ 250 w 393"/>
                <a:gd name="T113" fmla="*/ 16 h 37"/>
                <a:gd name="T114" fmla="*/ 257 w 393"/>
                <a:gd name="T115" fmla="*/ 26 h 37"/>
                <a:gd name="T116" fmla="*/ 261 w 393"/>
                <a:gd name="T117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3" h="37">
                  <a:moveTo>
                    <a:pt x="127" y="7"/>
                  </a:moveTo>
                  <a:cubicBezTo>
                    <a:pt x="124" y="7"/>
                    <a:pt x="122" y="8"/>
                    <a:pt x="120" y="10"/>
                  </a:cubicBezTo>
                  <a:cubicBezTo>
                    <a:pt x="118" y="12"/>
                    <a:pt x="117" y="14"/>
                    <a:pt x="117" y="18"/>
                  </a:cubicBezTo>
                  <a:cubicBezTo>
                    <a:pt x="117" y="22"/>
                    <a:pt x="118" y="24"/>
                    <a:pt x="120" y="26"/>
                  </a:cubicBezTo>
                  <a:cubicBezTo>
                    <a:pt x="122" y="28"/>
                    <a:pt x="124" y="29"/>
                    <a:pt x="127" y="29"/>
                  </a:cubicBezTo>
                  <a:cubicBezTo>
                    <a:pt x="129" y="29"/>
                    <a:pt x="130" y="29"/>
                    <a:pt x="132" y="28"/>
                  </a:cubicBezTo>
                  <a:cubicBezTo>
                    <a:pt x="133" y="27"/>
                    <a:pt x="135" y="26"/>
                    <a:pt x="135" y="24"/>
                  </a:cubicBezTo>
                  <a:cubicBezTo>
                    <a:pt x="136" y="23"/>
                    <a:pt x="137" y="21"/>
                    <a:pt x="137" y="18"/>
                  </a:cubicBezTo>
                  <a:cubicBezTo>
                    <a:pt x="137" y="15"/>
                    <a:pt x="136" y="12"/>
                    <a:pt x="134" y="10"/>
                  </a:cubicBezTo>
                  <a:cubicBezTo>
                    <a:pt x="132" y="8"/>
                    <a:pt x="130" y="7"/>
                    <a:pt x="127" y="7"/>
                  </a:cubicBezTo>
                  <a:close/>
                  <a:moveTo>
                    <a:pt x="131" y="24"/>
                  </a:moveTo>
                  <a:cubicBezTo>
                    <a:pt x="130" y="26"/>
                    <a:pt x="129" y="26"/>
                    <a:pt x="127" y="26"/>
                  </a:cubicBezTo>
                  <a:cubicBezTo>
                    <a:pt x="125" y="26"/>
                    <a:pt x="124" y="26"/>
                    <a:pt x="122" y="24"/>
                  </a:cubicBezTo>
                  <a:cubicBezTo>
                    <a:pt x="121" y="23"/>
                    <a:pt x="121" y="21"/>
                    <a:pt x="121" y="18"/>
                  </a:cubicBezTo>
                  <a:cubicBezTo>
                    <a:pt x="121" y="16"/>
                    <a:pt x="121" y="14"/>
                    <a:pt x="122" y="12"/>
                  </a:cubicBezTo>
                  <a:cubicBezTo>
                    <a:pt x="124" y="11"/>
                    <a:pt x="125" y="10"/>
                    <a:pt x="127" y="10"/>
                  </a:cubicBezTo>
                  <a:cubicBezTo>
                    <a:pt x="129" y="10"/>
                    <a:pt x="130" y="11"/>
                    <a:pt x="131" y="12"/>
                  </a:cubicBezTo>
                  <a:cubicBezTo>
                    <a:pt x="132" y="14"/>
                    <a:pt x="133" y="16"/>
                    <a:pt x="133" y="18"/>
                  </a:cubicBezTo>
                  <a:cubicBezTo>
                    <a:pt x="133" y="21"/>
                    <a:pt x="132" y="23"/>
                    <a:pt x="131" y="24"/>
                  </a:cubicBezTo>
                  <a:close/>
                  <a:moveTo>
                    <a:pt x="195" y="20"/>
                  </a:moveTo>
                  <a:cubicBezTo>
                    <a:pt x="194" y="24"/>
                    <a:pt x="194" y="24"/>
                    <a:pt x="194" y="24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2" y="23"/>
                    <a:pt x="182" y="24"/>
                    <a:pt x="182" y="24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3" y="8"/>
                    <a:pt x="172" y="7"/>
                    <a:pt x="171" y="7"/>
                  </a:cubicBezTo>
                  <a:cubicBezTo>
                    <a:pt x="170" y="7"/>
                    <a:pt x="169" y="8"/>
                    <a:pt x="168" y="8"/>
                  </a:cubicBezTo>
                  <a:cubicBezTo>
                    <a:pt x="168" y="9"/>
                    <a:pt x="167" y="10"/>
                    <a:pt x="166" y="11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66" y="16"/>
                    <a:pt x="167" y="15"/>
                    <a:pt x="167" y="14"/>
                  </a:cubicBezTo>
                  <a:cubicBezTo>
                    <a:pt x="167" y="13"/>
                    <a:pt x="168" y="12"/>
                    <a:pt x="168" y="12"/>
                  </a:cubicBezTo>
                  <a:cubicBezTo>
                    <a:pt x="169" y="11"/>
                    <a:pt x="170" y="11"/>
                    <a:pt x="170" y="11"/>
                  </a:cubicBezTo>
                  <a:cubicBezTo>
                    <a:pt x="171" y="11"/>
                    <a:pt x="172" y="11"/>
                    <a:pt x="173" y="12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8" y="13"/>
                    <a:pt x="188" y="13"/>
                    <a:pt x="188" y="13"/>
                  </a:cubicBezTo>
                  <a:cubicBezTo>
                    <a:pt x="189" y="16"/>
                    <a:pt x="189" y="16"/>
                    <a:pt x="189" y="16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6" y="29"/>
                    <a:pt x="196" y="29"/>
                    <a:pt x="196" y="29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199" y="8"/>
                    <a:pt x="199" y="8"/>
                    <a:pt x="199" y="8"/>
                  </a:cubicBezTo>
                  <a:lnTo>
                    <a:pt x="195" y="20"/>
                  </a:lnTo>
                  <a:close/>
                  <a:moveTo>
                    <a:pt x="108" y="20"/>
                  </a:moveTo>
                  <a:cubicBezTo>
                    <a:pt x="107" y="22"/>
                    <a:pt x="106" y="23"/>
                    <a:pt x="106" y="25"/>
                  </a:cubicBezTo>
                  <a:cubicBezTo>
                    <a:pt x="106" y="23"/>
                    <a:pt x="105" y="21"/>
                    <a:pt x="105" y="20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29"/>
                    <a:pt x="104" y="29"/>
                    <a:pt x="104" y="30"/>
                  </a:cubicBezTo>
                  <a:cubicBezTo>
                    <a:pt x="104" y="31"/>
                    <a:pt x="103" y="32"/>
                    <a:pt x="103" y="32"/>
                  </a:cubicBezTo>
                  <a:cubicBezTo>
                    <a:pt x="103" y="33"/>
                    <a:pt x="102" y="33"/>
                    <a:pt x="102" y="33"/>
                  </a:cubicBezTo>
                  <a:cubicBezTo>
                    <a:pt x="101" y="34"/>
                    <a:pt x="101" y="34"/>
                    <a:pt x="100" y="34"/>
                  </a:cubicBezTo>
                  <a:cubicBezTo>
                    <a:pt x="99" y="34"/>
                    <a:pt x="99" y="34"/>
                    <a:pt x="98" y="33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9" y="37"/>
                    <a:pt x="100" y="37"/>
                    <a:pt x="101" y="37"/>
                  </a:cubicBezTo>
                  <a:cubicBezTo>
                    <a:pt x="102" y="37"/>
                    <a:pt x="103" y="37"/>
                    <a:pt x="103" y="36"/>
                  </a:cubicBezTo>
                  <a:cubicBezTo>
                    <a:pt x="104" y="36"/>
                    <a:pt x="105" y="35"/>
                    <a:pt x="106" y="34"/>
                  </a:cubicBezTo>
                  <a:cubicBezTo>
                    <a:pt x="106" y="33"/>
                    <a:pt x="107" y="31"/>
                    <a:pt x="108" y="2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2" y="8"/>
                    <a:pt x="112" y="8"/>
                    <a:pt x="112" y="8"/>
                  </a:cubicBezTo>
                  <a:lnTo>
                    <a:pt x="108" y="20"/>
                  </a:lnTo>
                  <a:close/>
                  <a:moveTo>
                    <a:pt x="154" y="19"/>
                  </a:moveTo>
                  <a:cubicBezTo>
                    <a:pt x="154" y="21"/>
                    <a:pt x="154" y="22"/>
                    <a:pt x="153" y="23"/>
                  </a:cubicBezTo>
                  <a:cubicBezTo>
                    <a:pt x="153" y="24"/>
                    <a:pt x="152" y="25"/>
                    <a:pt x="151" y="25"/>
                  </a:cubicBezTo>
                  <a:cubicBezTo>
                    <a:pt x="150" y="26"/>
                    <a:pt x="149" y="26"/>
                    <a:pt x="148" y="26"/>
                  </a:cubicBezTo>
                  <a:cubicBezTo>
                    <a:pt x="147" y="26"/>
                    <a:pt x="146" y="26"/>
                    <a:pt x="146" y="25"/>
                  </a:cubicBezTo>
                  <a:cubicBezTo>
                    <a:pt x="145" y="25"/>
                    <a:pt x="145" y="24"/>
                    <a:pt x="144" y="23"/>
                  </a:cubicBezTo>
                  <a:cubicBezTo>
                    <a:pt x="144" y="22"/>
                    <a:pt x="144" y="21"/>
                    <a:pt x="144" y="1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1" y="22"/>
                    <a:pt x="141" y="23"/>
                    <a:pt x="141" y="24"/>
                  </a:cubicBezTo>
                  <a:cubicBezTo>
                    <a:pt x="141" y="25"/>
                    <a:pt x="141" y="26"/>
                    <a:pt x="142" y="27"/>
                  </a:cubicBezTo>
                  <a:cubicBezTo>
                    <a:pt x="142" y="27"/>
                    <a:pt x="143" y="28"/>
                    <a:pt x="144" y="28"/>
                  </a:cubicBezTo>
                  <a:cubicBezTo>
                    <a:pt x="145" y="29"/>
                    <a:pt x="146" y="29"/>
                    <a:pt x="148" y="29"/>
                  </a:cubicBezTo>
                  <a:cubicBezTo>
                    <a:pt x="150" y="29"/>
                    <a:pt x="153" y="28"/>
                    <a:pt x="154" y="26"/>
                  </a:cubicBezTo>
                  <a:cubicBezTo>
                    <a:pt x="154" y="29"/>
                    <a:pt x="154" y="29"/>
                    <a:pt x="154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4" y="8"/>
                    <a:pt x="154" y="8"/>
                    <a:pt x="154" y="8"/>
                  </a:cubicBezTo>
                  <a:lnTo>
                    <a:pt x="154" y="19"/>
                  </a:lnTo>
                  <a:close/>
                  <a:moveTo>
                    <a:pt x="392" y="9"/>
                  </a:moveTo>
                  <a:cubicBezTo>
                    <a:pt x="391" y="8"/>
                    <a:pt x="389" y="7"/>
                    <a:pt x="387" y="7"/>
                  </a:cubicBezTo>
                  <a:cubicBezTo>
                    <a:pt x="384" y="7"/>
                    <a:pt x="382" y="9"/>
                    <a:pt x="381" y="11"/>
                  </a:cubicBezTo>
                  <a:cubicBezTo>
                    <a:pt x="380" y="10"/>
                    <a:pt x="379" y="9"/>
                    <a:pt x="378" y="8"/>
                  </a:cubicBezTo>
                  <a:cubicBezTo>
                    <a:pt x="377" y="8"/>
                    <a:pt x="376" y="7"/>
                    <a:pt x="375" y="7"/>
                  </a:cubicBezTo>
                  <a:cubicBezTo>
                    <a:pt x="373" y="7"/>
                    <a:pt x="372" y="8"/>
                    <a:pt x="371" y="8"/>
                  </a:cubicBezTo>
                  <a:cubicBezTo>
                    <a:pt x="370" y="9"/>
                    <a:pt x="369" y="10"/>
                    <a:pt x="368" y="11"/>
                  </a:cubicBezTo>
                  <a:cubicBezTo>
                    <a:pt x="368" y="8"/>
                    <a:pt x="368" y="8"/>
                    <a:pt x="368" y="8"/>
                  </a:cubicBezTo>
                  <a:cubicBezTo>
                    <a:pt x="365" y="8"/>
                    <a:pt x="365" y="8"/>
                    <a:pt x="365" y="8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9" y="18"/>
                    <a:pt x="369" y="18"/>
                    <a:pt x="369" y="18"/>
                  </a:cubicBezTo>
                  <a:cubicBezTo>
                    <a:pt x="369" y="16"/>
                    <a:pt x="369" y="15"/>
                    <a:pt x="369" y="14"/>
                  </a:cubicBezTo>
                  <a:cubicBezTo>
                    <a:pt x="370" y="13"/>
                    <a:pt x="370" y="12"/>
                    <a:pt x="371" y="11"/>
                  </a:cubicBezTo>
                  <a:cubicBezTo>
                    <a:pt x="372" y="11"/>
                    <a:pt x="373" y="10"/>
                    <a:pt x="374" y="10"/>
                  </a:cubicBezTo>
                  <a:cubicBezTo>
                    <a:pt x="375" y="10"/>
                    <a:pt x="376" y="11"/>
                    <a:pt x="377" y="12"/>
                  </a:cubicBezTo>
                  <a:cubicBezTo>
                    <a:pt x="377" y="12"/>
                    <a:pt x="378" y="14"/>
                    <a:pt x="378" y="15"/>
                  </a:cubicBezTo>
                  <a:cubicBezTo>
                    <a:pt x="378" y="29"/>
                    <a:pt x="378" y="29"/>
                    <a:pt x="378" y="29"/>
                  </a:cubicBezTo>
                  <a:cubicBezTo>
                    <a:pt x="381" y="29"/>
                    <a:pt x="381" y="29"/>
                    <a:pt x="381" y="29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1" y="14"/>
                    <a:pt x="382" y="13"/>
                    <a:pt x="383" y="12"/>
                  </a:cubicBezTo>
                  <a:cubicBezTo>
                    <a:pt x="384" y="11"/>
                    <a:pt x="385" y="10"/>
                    <a:pt x="386" y="10"/>
                  </a:cubicBezTo>
                  <a:cubicBezTo>
                    <a:pt x="387" y="10"/>
                    <a:pt x="388" y="11"/>
                    <a:pt x="388" y="11"/>
                  </a:cubicBezTo>
                  <a:cubicBezTo>
                    <a:pt x="389" y="11"/>
                    <a:pt x="389" y="12"/>
                    <a:pt x="390" y="13"/>
                  </a:cubicBezTo>
                  <a:cubicBezTo>
                    <a:pt x="390" y="13"/>
                    <a:pt x="390" y="14"/>
                    <a:pt x="390" y="16"/>
                  </a:cubicBezTo>
                  <a:cubicBezTo>
                    <a:pt x="390" y="29"/>
                    <a:pt x="390" y="29"/>
                    <a:pt x="390" y="29"/>
                  </a:cubicBezTo>
                  <a:cubicBezTo>
                    <a:pt x="393" y="29"/>
                    <a:pt x="393" y="29"/>
                    <a:pt x="393" y="29"/>
                  </a:cubicBezTo>
                  <a:cubicBezTo>
                    <a:pt x="393" y="14"/>
                    <a:pt x="393" y="14"/>
                    <a:pt x="393" y="14"/>
                  </a:cubicBezTo>
                  <a:cubicBezTo>
                    <a:pt x="393" y="12"/>
                    <a:pt x="393" y="10"/>
                    <a:pt x="392" y="9"/>
                  </a:cubicBezTo>
                  <a:close/>
                  <a:moveTo>
                    <a:pt x="51" y="20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3"/>
                    <a:pt x="37" y="24"/>
                    <a:pt x="37" y="2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4" y="8"/>
                    <a:pt x="54" y="8"/>
                    <a:pt x="54" y="8"/>
                  </a:cubicBezTo>
                  <a:lnTo>
                    <a:pt x="51" y="20"/>
                  </a:lnTo>
                  <a:close/>
                  <a:moveTo>
                    <a:pt x="22" y="20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3"/>
                    <a:pt x="9" y="24"/>
                    <a:pt x="9" y="24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5" y="8"/>
                    <a:pt x="25" y="8"/>
                    <a:pt x="25" y="8"/>
                  </a:cubicBezTo>
                  <a:lnTo>
                    <a:pt x="22" y="20"/>
                  </a:lnTo>
                  <a:close/>
                  <a:moveTo>
                    <a:pt x="88" y="29"/>
                  </a:moveTo>
                  <a:cubicBezTo>
                    <a:pt x="92" y="29"/>
                    <a:pt x="92" y="29"/>
                    <a:pt x="92" y="29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88" y="25"/>
                    <a:pt x="88" y="25"/>
                    <a:pt x="88" y="25"/>
                  </a:cubicBezTo>
                  <a:lnTo>
                    <a:pt x="88" y="29"/>
                  </a:lnTo>
                  <a:close/>
                  <a:moveTo>
                    <a:pt x="80" y="20"/>
                  </a:moveTo>
                  <a:cubicBezTo>
                    <a:pt x="78" y="24"/>
                    <a:pt x="78" y="24"/>
                    <a:pt x="78" y="24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3"/>
                    <a:pt x="66" y="24"/>
                    <a:pt x="66" y="24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3" y="8"/>
                    <a:pt x="83" y="8"/>
                    <a:pt x="83" y="8"/>
                  </a:cubicBezTo>
                  <a:lnTo>
                    <a:pt x="80" y="20"/>
                  </a:lnTo>
                  <a:close/>
                  <a:moveTo>
                    <a:pt x="214" y="7"/>
                  </a:moveTo>
                  <a:cubicBezTo>
                    <a:pt x="211" y="7"/>
                    <a:pt x="208" y="8"/>
                    <a:pt x="207" y="10"/>
                  </a:cubicBezTo>
                  <a:cubicBezTo>
                    <a:pt x="205" y="12"/>
                    <a:pt x="204" y="15"/>
                    <a:pt x="204" y="18"/>
                  </a:cubicBezTo>
                  <a:cubicBezTo>
                    <a:pt x="204" y="22"/>
                    <a:pt x="205" y="24"/>
                    <a:pt x="207" y="26"/>
                  </a:cubicBezTo>
                  <a:cubicBezTo>
                    <a:pt x="208" y="28"/>
                    <a:pt x="211" y="29"/>
                    <a:pt x="214" y="29"/>
                  </a:cubicBezTo>
                  <a:cubicBezTo>
                    <a:pt x="216" y="29"/>
                    <a:pt x="218" y="29"/>
                    <a:pt x="220" y="27"/>
                  </a:cubicBezTo>
                  <a:cubicBezTo>
                    <a:pt x="221" y="26"/>
                    <a:pt x="222" y="25"/>
                    <a:pt x="223" y="22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219" y="23"/>
                    <a:pt x="218" y="25"/>
                    <a:pt x="217" y="25"/>
                  </a:cubicBezTo>
                  <a:cubicBezTo>
                    <a:pt x="216" y="26"/>
                    <a:pt x="215" y="26"/>
                    <a:pt x="214" y="26"/>
                  </a:cubicBezTo>
                  <a:cubicBezTo>
                    <a:pt x="212" y="26"/>
                    <a:pt x="211" y="26"/>
                    <a:pt x="210" y="24"/>
                  </a:cubicBezTo>
                  <a:cubicBezTo>
                    <a:pt x="208" y="23"/>
                    <a:pt x="208" y="21"/>
                    <a:pt x="208" y="19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23" y="19"/>
                    <a:pt x="223" y="18"/>
                    <a:pt x="223" y="18"/>
                  </a:cubicBezTo>
                  <a:cubicBezTo>
                    <a:pt x="223" y="15"/>
                    <a:pt x="222" y="12"/>
                    <a:pt x="220" y="10"/>
                  </a:cubicBezTo>
                  <a:cubicBezTo>
                    <a:pt x="219" y="8"/>
                    <a:pt x="216" y="7"/>
                    <a:pt x="214" y="7"/>
                  </a:cubicBezTo>
                  <a:close/>
                  <a:moveTo>
                    <a:pt x="208" y="16"/>
                  </a:moveTo>
                  <a:cubicBezTo>
                    <a:pt x="208" y="14"/>
                    <a:pt x="209" y="13"/>
                    <a:pt x="210" y="12"/>
                  </a:cubicBezTo>
                  <a:cubicBezTo>
                    <a:pt x="211" y="11"/>
                    <a:pt x="212" y="10"/>
                    <a:pt x="214" y="10"/>
                  </a:cubicBezTo>
                  <a:cubicBezTo>
                    <a:pt x="215" y="10"/>
                    <a:pt x="217" y="11"/>
                    <a:pt x="218" y="12"/>
                  </a:cubicBezTo>
                  <a:cubicBezTo>
                    <a:pt x="219" y="13"/>
                    <a:pt x="219" y="15"/>
                    <a:pt x="219" y="16"/>
                  </a:cubicBezTo>
                  <a:lnTo>
                    <a:pt x="208" y="16"/>
                  </a:lnTo>
                  <a:close/>
                  <a:moveTo>
                    <a:pt x="285" y="26"/>
                  </a:moveTo>
                  <a:cubicBezTo>
                    <a:pt x="284" y="26"/>
                    <a:pt x="284" y="26"/>
                    <a:pt x="283" y="25"/>
                  </a:cubicBezTo>
                  <a:cubicBezTo>
                    <a:pt x="283" y="25"/>
                    <a:pt x="283" y="25"/>
                    <a:pt x="283" y="25"/>
                  </a:cubicBezTo>
                  <a:cubicBezTo>
                    <a:pt x="283" y="24"/>
                    <a:pt x="283" y="24"/>
                    <a:pt x="283" y="23"/>
                  </a:cubicBezTo>
                  <a:cubicBezTo>
                    <a:pt x="283" y="11"/>
                    <a:pt x="283" y="11"/>
                    <a:pt x="283" y="11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8"/>
                    <a:pt x="286" y="8"/>
                    <a:pt x="286" y="8"/>
                  </a:cubicBezTo>
                  <a:cubicBezTo>
                    <a:pt x="283" y="8"/>
                    <a:pt x="283" y="8"/>
                    <a:pt x="283" y="8"/>
                  </a:cubicBezTo>
                  <a:cubicBezTo>
                    <a:pt x="283" y="1"/>
                    <a:pt x="283" y="1"/>
                    <a:pt x="283" y="1"/>
                  </a:cubicBezTo>
                  <a:cubicBezTo>
                    <a:pt x="279" y="3"/>
                    <a:pt x="279" y="3"/>
                    <a:pt x="279" y="3"/>
                  </a:cubicBezTo>
                  <a:cubicBezTo>
                    <a:pt x="279" y="8"/>
                    <a:pt x="279" y="8"/>
                    <a:pt x="279" y="8"/>
                  </a:cubicBezTo>
                  <a:cubicBezTo>
                    <a:pt x="277" y="8"/>
                    <a:pt x="277" y="8"/>
                    <a:pt x="277" y="8"/>
                  </a:cubicBezTo>
                  <a:cubicBezTo>
                    <a:pt x="277" y="11"/>
                    <a:pt x="277" y="11"/>
                    <a:pt x="277" y="11"/>
                  </a:cubicBezTo>
                  <a:cubicBezTo>
                    <a:pt x="279" y="11"/>
                    <a:pt x="279" y="11"/>
                    <a:pt x="279" y="11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79" y="25"/>
                    <a:pt x="279" y="26"/>
                    <a:pt x="280" y="27"/>
                  </a:cubicBezTo>
                  <a:cubicBezTo>
                    <a:pt x="280" y="27"/>
                    <a:pt x="280" y="28"/>
                    <a:pt x="281" y="28"/>
                  </a:cubicBezTo>
                  <a:cubicBezTo>
                    <a:pt x="282" y="29"/>
                    <a:pt x="283" y="29"/>
                    <a:pt x="284" y="29"/>
                  </a:cubicBezTo>
                  <a:cubicBezTo>
                    <a:pt x="285" y="29"/>
                    <a:pt x="286" y="29"/>
                    <a:pt x="287" y="29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6"/>
                    <a:pt x="285" y="26"/>
                    <a:pt x="285" y="26"/>
                  </a:cubicBezTo>
                  <a:close/>
                  <a:moveTo>
                    <a:pt x="335" y="25"/>
                  </a:moveTo>
                  <a:cubicBezTo>
                    <a:pt x="334" y="26"/>
                    <a:pt x="333" y="26"/>
                    <a:pt x="331" y="26"/>
                  </a:cubicBezTo>
                  <a:cubicBezTo>
                    <a:pt x="330" y="26"/>
                    <a:pt x="328" y="26"/>
                    <a:pt x="327" y="24"/>
                  </a:cubicBezTo>
                  <a:cubicBezTo>
                    <a:pt x="326" y="23"/>
                    <a:pt x="326" y="21"/>
                    <a:pt x="326" y="18"/>
                  </a:cubicBezTo>
                  <a:cubicBezTo>
                    <a:pt x="326" y="16"/>
                    <a:pt x="326" y="14"/>
                    <a:pt x="327" y="12"/>
                  </a:cubicBezTo>
                  <a:cubicBezTo>
                    <a:pt x="328" y="11"/>
                    <a:pt x="330" y="10"/>
                    <a:pt x="332" y="10"/>
                  </a:cubicBezTo>
                  <a:cubicBezTo>
                    <a:pt x="333" y="10"/>
                    <a:pt x="334" y="11"/>
                    <a:pt x="335" y="11"/>
                  </a:cubicBezTo>
                  <a:cubicBezTo>
                    <a:pt x="335" y="12"/>
                    <a:pt x="336" y="13"/>
                    <a:pt x="336" y="15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39" y="12"/>
                    <a:pt x="338" y="10"/>
                    <a:pt x="337" y="9"/>
                  </a:cubicBezTo>
                  <a:cubicBezTo>
                    <a:pt x="335" y="8"/>
                    <a:pt x="334" y="7"/>
                    <a:pt x="331" y="7"/>
                  </a:cubicBezTo>
                  <a:cubicBezTo>
                    <a:pt x="330" y="7"/>
                    <a:pt x="328" y="8"/>
                    <a:pt x="326" y="9"/>
                  </a:cubicBezTo>
                  <a:cubicBezTo>
                    <a:pt x="325" y="10"/>
                    <a:pt x="324" y="11"/>
                    <a:pt x="323" y="12"/>
                  </a:cubicBezTo>
                  <a:cubicBezTo>
                    <a:pt x="322" y="14"/>
                    <a:pt x="322" y="16"/>
                    <a:pt x="322" y="18"/>
                  </a:cubicBezTo>
                  <a:cubicBezTo>
                    <a:pt x="322" y="22"/>
                    <a:pt x="323" y="24"/>
                    <a:pt x="325" y="26"/>
                  </a:cubicBezTo>
                  <a:cubicBezTo>
                    <a:pt x="326" y="28"/>
                    <a:pt x="329" y="29"/>
                    <a:pt x="331" y="29"/>
                  </a:cubicBezTo>
                  <a:cubicBezTo>
                    <a:pt x="334" y="29"/>
                    <a:pt x="336" y="28"/>
                    <a:pt x="337" y="27"/>
                  </a:cubicBezTo>
                  <a:cubicBezTo>
                    <a:pt x="339" y="26"/>
                    <a:pt x="340" y="24"/>
                    <a:pt x="340" y="22"/>
                  </a:cubicBezTo>
                  <a:cubicBezTo>
                    <a:pt x="337" y="21"/>
                    <a:pt x="337" y="21"/>
                    <a:pt x="337" y="21"/>
                  </a:cubicBezTo>
                  <a:cubicBezTo>
                    <a:pt x="336" y="23"/>
                    <a:pt x="336" y="24"/>
                    <a:pt x="335" y="25"/>
                  </a:cubicBezTo>
                  <a:close/>
                  <a:moveTo>
                    <a:pt x="298" y="7"/>
                  </a:moveTo>
                  <a:cubicBezTo>
                    <a:pt x="295" y="7"/>
                    <a:pt x="293" y="8"/>
                    <a:pt x="291" y="10"/>
                  </a:cubicBezTo>
                  <a:cubicBezTo>
                    <a:pt x="289" y="12"/>
                    <a:pt x="288" y="15"/>
                    <a:pt x="288" y="18"/>
                  </a:cubicBezTo>
                  <a:cubicBezTo>
                    <a:pt x="288" y="22"/>
                    <a:pt x="289" y="24"/>
                    <a:pt x="291" y="26"/>
                  </a:cubicBezTo>
                  <a:cubicBezTo>
                    <a:pt x="293" y="28"/>
                    <a:pt x="295" y="29"/>
                    <a:pt x="298" y="29"/>
                  </a:cubicBezTo>
                  <a:cubicBezTo>
                    <a:pt x="301" y="29"/>
                    <a:pt x="303" y="29"/>
                    <a:pt x="304" y="27"/>
                  </a:cubicBezTo>
                  <a:cubicBezTo>
                    <a:pt x="306" y="26"/>
                    <a:pt x="307" y="25"/>
                    <a:pt x="307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3" y="23"/>
                    <a:pt x="303" y="25"/>
                    <a:pt x="302" y="25"/>
                  </a:cubicBezTo>
                  <a:cubicBezTo>
                    <a:pt x="301" y="26"/>
                    <a:pt x="300" y="26"/>
                    <a:pt x="298" y="26"/>
                  </a:cubicBezTo>
                  <a:cubicBezTo>
                    <a:pt x="297" y="26"/>
                    <a:pt x="295" y="26"/>
                    <a:pt x="294" y="24"/>
                  </a:cubicBezTo>
                  <a:cubicBezTo>
                    <a:pt x="293" y="23"/>
                    <a:pt x="292" y="21"/>
                    <a:pt x="292" y="19"/>
                  </a:cubicBezTo>
                  <a:cubicBezTo>
                    <a:pt x="308" y="19"/>
                    <a:pt x="308" y="19"/>
                    <a:pt x="308" y="19"/>
                  </a:cubicBezTo>
                  <a:cubicBezTo>
                    <a:pt x="308" y="19"/>
                    <a:pt x="308" y="18"/>
                    <a:pt x="308" y="18"/>
                  </a:cubicBezTo>
                  <a:cubicBezTo>
                    <a:pt x="308" y="15"/>
                    <a:pt x="307" y="12"/>
                    <a:pt x="305" y="10"/>
                  </a:cubicBezTo>
                  <a:cubicBezTo>
                    <a:pt x="303" y="8"/>
                    <a:pt x="301" y="7"/>
                    <a:pt x="298" y="7"/>
                  </a:cubicBezTo>
                  <a:close/>
                  <a:moveTo>
                    <a:pt x="292" y="16"/>
                  </a:moveTo>
                  <a:cubicBezTo>
                    <a:pt x="292" y="14"/>
                    <a:pt x="293" y="13"/>
                    <a:pt x="294" y="12"/>
                  </a:cubicBezTo>
                  <a:cubicBezTo>
                    <a:pt x="295" y="11"/>
                    <a:pt x="297" y="10"/>
                    <a:pt x="298" y="10"/>
                  </a:cubicBezTo>
                  <a:cubicBezTo>
                    <a:pt x="300" y="10"/>
                    <a:pt x="301" y="11"/>
                    <a:pt x="303" y="12"/>
                  </a:cubicBezTo>
                  <a:cubicBezTo>
                    <a:pt x="303" y="13"/>
                    <a:pt x="304" y="15"/>
                    <a:pt x="304" y="16"/>
                  </a:cubicBezTo>
                  <a:lnTo>
                    <a:pt x="292" y="16"/>
                  </a:lnTo>
                  <a:close/>
                  <a:moveTo>
                    <a:pt x="270" y="4"/>
                  </a:moveTo>
                  <a:cubicBezTo>
                    <a:pt x="273" y="4"/>
                    <a:pt x="273" y="4"/>
                    <a:pt x="273" y="4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0" y="0"/>
                    <a:pt x="270" y="0"/>
                    <a:pt x="270" y="0"/>
                  </a:cubicBezTo>
                  <a:lnTo>
                    <a:pt x="270" y="4"/>
                  </a:lnTo>
                  <a:close/>
                  <a:moveTo>
                    <a:pt x="351" y="7"/>
                  </a:moveTo>
                  <a:cubicBezTo>
                    <a:pt x="349" y="7"/>
                    <a:pt x="347" y="8"/>
                    <a:pt x="345" y="10"/>
                  </a:cubicBezTo>
                  <a:cubicBezTo>
                    <a:pt x="343" y="12"/>
                    <a:pt x="342" y="14"/>
                    <a:pt x="342" y="18"/>
                  </a:cubicBezTo>
                  <a:cubicBezTo>
                    <a:pt x="342" y="22"/>
                    <a:pt x="343" y="24"/>
                    <a:pt x="344" y="26"/>
                  </a:cubicBezTo>
                  <a:cubicBezTo>
                    <a:pt x="346" y="28"/>
                    <a:pt x="349" y="29"/>
                    <a:pt x="351" y="29"/>
                  </a:cubicBezTo>
                  <a:cubicBezTo>
                    <a:pt x="353" y="29"/>
                    <a:pt x="355" y="29"/>
                    <a:pt x="356" y="28"/>
                  </a:cubicBezTo>
                  <a:cubicBezTo>
                    <a:pt x="358" y="27"/>
                    <a:pt x="359" y="26"/>
                    <a:pt x="360" y="24"/>
                  </a:cubicBezTo>
                  <a:cubicBezTo>
                    <a:pt x="361" y="23"/>
                    <a:pt x="361" y="21"/>
                    <a:pt x="361" y="18"/>
                  </a:cubicBezTo>
                  <a:cubicBezTo>
                    <a:pt x="361" y="15"/>
                    <a:pt x="360" y="12"/>
                    <a:pt x="358" y="10"/>
                  </a:cubicBezTo>
                  <a:cubicBezTo>
                    <a:pt x="357" y="8"/>
                    <a:pt x="354" y="7"/>
                    <a:pt x="351" y="7"/>
                  </a:cubicBezTo>
                  <a:close/>
                  <a:moveTo>
                    <a:pt x="356" y="24"/>
                  </a:moveTo>
                  <a:cubicBezTo>
                    <a:pt x="355" y="26"/>
                    <a:pt x="353" y="26"/>
                    <a:pt x="351" y="26"/>
                  </a:cubicBezTo>
                  <a:cubicBezTo>
                    <a:pt x="350" y="26"/>
                    <a:pt x="348" y="26"/>
                    <a:pt x="347" y="24"/>
                  </a:cubicBezTo>
                  <a:cubicBezTo>
                    <a:pt x="346" y="23"/>
                    <a:pt x="345" y="21"/>
                    <a:pt x="345" y="18"/>
                  </a:cubicBezTo>
                  <a:cubicBezTo>
                    <a:pt x="345" y="16"/>
                    <a:pt x="346" y="14"/>
                    <a:pt x="347" y="12"/>
                  </a:cubicBezTo>
                  <a:cubicBezTo>
                    <a:pt x="348" y="11"/>
                    <a:pt x="350" y="10"/>
                    <a:pt x="351" y="10"/>
                  </a:cubicBezTo>
                  <a:cubicBezTo>
                    <a:pt x="353" y="10"/>
                    <a:pt x="355" y="11"/>
                    <a:pt x="356" y="12"/>
                  </a:cubicBezTo>
                  <a:cubicBezTo>
                    <a:pt x="357" y="14"/>
                    <a:pt x="358" y="16"/>
                    <a:pt x="358" y="18"/>
                  </a:cubicBezTo>
                  <a:cubicBezTo>
                    <a:pt x="358" y="21"/>
                    <a:pt x="357" y="23"/>
                    <a:pt x="356" y="24"/>
                  </a:cubicBezTo>
                  <a:close/>
                  <a:moveTo>
                    <a:pt x="243" y="10"/>
                  </a:moveTo>
                  <a:cubicBezTo>
                    <a:pt x="242" y="9"/>
                    <a:pt x="241" y="9"/>
                    <a:pt x="240" y="8"/>
                  </a:cubicBezTo>
                  <a:cubicBezTo>
                    <a:pt x="239" y="8"/>
                    <a:pt x="238" y="7"/>
                    <a:pt x="237" y="7"/>
                  </a:cubicBezTo>
                  <a:cubicBezTo>
                    <a:pt x="234" y="7"/>
                    <a:pt x="232" y="8"/>
                    <a:pt x="231" y="1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29"/>
                    <a:pt x="227" y="29"/>
                    <a:pt x="227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2" y="28"/>
                    <a:pt x="234" y="29"/>
                    <a:pt x="236" y="29"/>
                  </a:cubicBezTo>
                  <a:cubicBezTo>
                    <a:pt x="239" y="29"/>
                    <a:pt x="241" y="28"/>
                    <a:pt x="243" y="26"/>
                  </a:cubicBezTo>
                  <a:cubicBezTo>
                    <a:pt x="244" y="24"/>
                    <a:pt x="245" y="22"/>
                    <a:pt x="245" y="18"/>
                  </a:cubicBezTo>
                  <a:cubicBezTo>
                    <a:pt x="245" y="16"/>
                    <a:pt x="245" y="15"/>
                    <a:pt x="245" y="14"/>
                  </a:cubicBezTo>
                  <a:cubicBezTo>
                    <a:pt x="244" y="12"/>
                    <a:pt x="244" y="11"/>
                    <a:pt x="243" y="10"/>
                  </a:cubicBezTo>
                  <a:close/>
                  <a:moveTo>
                    <a:pt x="240" y="24"/>
                  </a:moveTo>
                  <a:cubicBezTo>
                    <a:pt x="239" y="26"/>
                    <a:pt x="238" y="26"/>
                    <a:pt x="236" y="26"/>
                  </a:cubicBezTo>
                  <a:cubicBezTo>
                    <a:pt x="234" y="26"/>
                    <a:pt x="233" y="25"/>
                    <a:pt x="232" y="24"/>
                  </a:cubicBezTo>
                  <a:cubicBezTo>
                    <a:pt x="231" y="22"/>
                    <a:pt x="231" y="21"/>
                    <a:pt x="231" y="18"/>
                  </a:cubicBezTo>
                  <a:cubicBezTo>
                    <a:pt x="231" y="16"/>
                    <a:pt x="231" y="14"/>
                    <a:pt x="232" y="12"/>
                  </a:cubicBezTo>
                  <a:cubicBezTo>
                    <a:pt x="233" y="11"/>
                    <a:pt x="235" y="10"/>
                    <a:pt x="236" y="10"/>
                  </a:cubicBezTo>
                  <a:cubicBezTo>
                    <a:pt x="238" y="10"/>
                    <a:pt x="239" y="11"/>
                    <a:pt x="240" y="12"/>
                  </a:cubicBezTo>
                  <a:cubicBezTo>
                    <a:pt x="241" y="14"/>
                    <a:pt x="242" y="16"/>
                    <a:pt x="242" y="18"/>
                  </a:cubicBezTo>
                  <a:cubicBezTo>
                    <a:pt x="242" y="21"/>
                    <a:pt x="241" y="23"/>
                    <a:pt x="240" y="24"/>
                  </a:cubicBezTo>
                  <a:close/>
                  <a:moveTo>
                    <a:pt x="270" y="29"/>
                  </a:moveTo>
                  <a:cubicBezTo>
                    <a:pt x="273" y="29"/>
                    <a:pt x="273" y="29"/>
                    <a:pt x="273" y="29"/>
                  </a:cubicBezTo>
                  <a:cubicBezTo>
                    <a:pt x="273" y="8"/>
                    <a:pt x="273" y="8"/>
                    <a:pt x="273" y="8"/>
                  </a:cubicBezTo>
                  <a:cubicBezTo>
                    <a:pt x="270" y="8"/>
                    <a:pt x="270" y="8"/>
                    <a:pt x="270" y="8"/>
                  </a:cubicBezTo>
                  <a:lnTo>
                    <a:pt x="270" y="29"/>
                  </a:lnTo>
                  <a:close/>
                  <a:moveTo>
                    <a:pt x="313" y="29"/>
                  </a:moveTo>
                  <a:cubicBezTo>
                    <a:pt x="317" y="29"/>
                    <a:pt x="317" y="29"/>
                    <a:pt x="317" y="29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3" y="25"/>
                    <a:pt x="313" y="25"/>
                    <a:pt x="313" y="25"/>
                  </a:cubicBezTo>
                  <a:lnTo>
                    <a:pt x="313" y="29"/>
                  </a:lnTo>
                  <a:close/>
                  <a:moveTo>
                    <a:pt x="262" y="18"/>
                  </a:moveTo>
                  <a:cubicBezTo>
                    <a:pt x="261" y="17"/>
                    <a:pt x="260" y="17"/>
                    <a:pt x="257" y="16"/>
                  </a:cubicBezTo>
                  <a:cubicBezTo>
                    <a:pt x="255" y="16"/>
                    <a:pt x="254" y="15"/>
                    <a:pt x="254" y="15"/>
                  </a:cubicBezTo>
                  <a:cubicBezTo>
                    <a:pt x="253" y="15"/>
                    <a:pt x="253" y="15"/>
                    <a:pt x="253" y="14"/>
                  </a:cubicBezTo>
                  <a:cubicBezTo>
                    <a:pt x="252" y="14"/>
                    <a:pt x="252" y="13"/>
                    <a:pt x="252" y="13"/>
                  </a:cubicBezTo>
                  <a:cubicBezTo>
                    <a:pt x="252" y="12"/>
                    <a:pt x="253" y="12"/>
                    <a:pt x="253" y="11"/>
                  </a:cubicBezTo>
                  <a:cubicBezTo>
                    <a:pt x="254" y="11"/>
                    <a:pt x="255" y="10"/>
                    <a:pt x="257" y="10"/>
                  </a:cubicBezTo>
                  <a:cubicBezTo>
                    <a:pt x="258" y="10"/>
                    <a:pt x="259" y="11"/>
                    <a:pt x="260" y="11"/>
                  </a:cubicBezTo>
                  <a:cubicBezTo>
                    <a:pt x="261" y="12"/>
                    <a:pt x="261" y="13"/>
                    <a:pt x="261" y="14"/>
                  </a:cubicBezTo>
                  <a:cubicBezTo>
                    <a:pt x="265" y="13"/>
                    <a:pt x="265" y="13"/>
                    <a:pt x="265" y="13"/>
                  </a:cubicBezTo>
                  <a:cubicBezTo>
                    <a:pt x="264" y="12"/>
                    <a:pt x="264" y="11"/>
                    <a:pt x="263" y="10"/>
                  </a:cubicBezTo>
                  <a:cubicBezTo>
                    <a:pt x="263" y="9"/>
                    <a:pt x="262" y="9"/>
                    <a:pt x="261" y="8"/>
                  </a:cubicBezTo>
                  <a:cubicBezTo>
                    <a:pt x="260" y="8"/>
                    <a:pt x="258" y="7"/>
                    <a:pt x="256" y="7"/>
                  </a:cubicBezTo>
                  <a:cubicBezTo>
                    <a:pt x="255" y="7"/>
                    <a:pt x="254" y="8"/>
                    <a:pt x="253" y="8"/>
                  </a:cubicBezTo>
                  <a:cubicBezTo>
                    <a:pt x="252" y="8"/>
                    <a:pt x="252" y="8"/>
                    <a:pt x="251" y="9"/>
                  </a:cubicBezTo>
                  <a:cubicBezTo>
                    <a:pt x="250" y="9"/>
                    <a:pt x="250" y="10"/>
                    <a:pt x="249" y="11"/>
                  </a:cubicBezTo>
                  <a:cubicBezTo>
                    <a:pt x="249" y="12"/>
                    <a:pt x="249" y="12"/>
                    <a:pt x="249" y="13"/>
                  </a:cubicBezTo>
                  <a:cubicBezTo>
                    <a:pt x="249" y="14"/>
                    <a:pt x="249" y="15"/>
                    <a:pt x="250" y="16"/>
                  </a:cubicBezTo>
                  <a:cubicBezTo>
                    <a:pt x="250" y="17"/>
                    <a:pt x="251" y="18"/>
                    <a:pt x="252" y="18"/>
                  </a:cubicBezTo>
                  <a:cubicBezTo>
                    <a:pt x="253" y="19"/>
                    <a:pt x="255" y="19"/>
                    <a:pt x="257" y="20"/>
                  </a:cubicBezTo>
                  <a:cubicBezTo>
                    <a:pt x="259" y="20"/>
                    <a:pt x="260" y="21"/>
                    <a:pt x="261" y="21"/>
                  </a:cubicBezTo>
                  <a:cubicBezTo>
                    <a:pt x="262" y="22"/>
                    <a:pt x="262" y="22"/>
                    <a:pt x="262" y="23"/>
                  </a:cubicBezTo>
                  <a:cubicBezTo>
                    <a:pt x="262" y="24"/>
                    <a:pt x="261" y="25"/>
                    <a:pt x="261" y="25"/>
                  </a:cubicBezTo>
                  <a:cubicBezTo>
                    <a:pt x="260" y="26"/>
                    <a:pt x="259" y="26"/>
                    <a:pt x="257" y="26"/>
                  </a:cubicBezTo>
                  <a:cubicBezTo>
                    <a:pt x="255" y="26"/>
                    <a:pt x="254" y="26"/>
                    <a:pt x="253" y="25"/>
                  </a:cubicBezTo>
                  <a:cubicBezTo>
                    <a:pt x="252" y="24"/>
                    <a:pt x="252" y="23"/>
                    <a:pt x="252" y="22"/>
                  </a:cubicBezTo>
                  <a:cubicBezTo>
                    <a:pt x="248" y="22"/>
                    <a:pt x="248" y="22"/>
                    <a:pt x="248" y="22"/>
                  </a:cubicBezTo>
                  <a:cubicBezTo>
                    <a:pt x="249" y="25"/>
                    <a:pt x="250" y="26"/>
                    <a:pt x="251" y="27"/>
                  </a:cubicBezTo>
                  <a:cubicBezTo>
                    <a:pt x="252" y="29"/>
                    <a:pt x="254" y="29"/>
                    <a:pt x="257" y="29"/>
                  </a:cubicBezTo>
                  <a:cubicBezTo>
                    <a:pt x="259" y="29"/>
                    <a:pt x="260" y="29"/>
                    <a:pt x="261" y="28"/>
                  </a:cubicBezTo>
                  <a:cubicBezTo>
                    <a:pt x="263" y="28"/>
                    <a:pt x="264" y="27"/>
                    <a:pt x="264" y="26"/>
                  </a:cubicBezTo>
                  <a:cubicBezTo>
                    <a:pt x="265" y="25"/>
                    <a:pt x="265" y="24"/>
                    <a:pt x="265" y="23"/>
                  </a:cubicBezTo>
                  <a:cubicBezTo>
                    <a:pt x="265" y="21"/>
                    <a:pt x="265" y="20"/>
                    <a:pt x="265" y="20"/>
                  </a:cubicBezTo>
                  <a:cubicBezTo>
                    <a:pt x="264" y="19"/>
                    <a:pt x="263" y="18"/>
                    <a:pt x="26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628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56">
          <p15:clr>
            <a:srgbClr val="FBAE40"/>
          </p15:clr>
        </p15:guide>
        <p15:guide id="3" pos="6924">
          <p15:clr>
            <a:srgbClr val="FBAE40"/>
          </p15:clr>
        </p15:guide>
        <p15:guide id="4" orient="horz" pos="5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id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baseline="0"/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95326" y="1429125"/>
            <a:ext cx="2232024" cy="47494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just">
              <a:lnSpc>
                <a:spcPts val="1200"/>
              </a:lnSpc>
              <a:spcBef>
                <a:spcPts val="0"/>
              </a:spcBef>
              <a:buNone/>
              <a:defRPr sz="900">
                <a:solidFill>
                  <a:schemeClr val="bg2"/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Converting your business from Good to Great.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409FBBB-C588-4B8D-A7FF-E25C81CC24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0966315" y="1"/>
            <a:ext cx="1225685" cy="389106"/>
          </a:xfr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900" b="1" kern="1200" spc="-2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Key Message</a:t>
            </a:r>
          </a:p>
        </p:txBody>
      </p:sp>
    </p:spTree>
    <p:extLst>
      <p:ext uri="{BB962C8B-B14F-4D97-AF65-F5344CB8AC3E}">
        <p14:creationId xmlns:p14="http://schemas.microsoft.com/office/powerpoint/2010/main" val="1571074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44">
          <p15:clr>
            <a:srgbClr val="FBAE40"/>
          </p15:clr>
        </p15:guide>
        <p15:guide id="2" pos="2252">
          <p15:clr>
            <a:srgbClr val="FBAE40"/>
          </p15:clr>
        </p15:guide>
        <p15:guide id="3" pos="3364">
          <p15:clr>
            <a:srgbClr val="FBAE40"/>
          </p15:clr>
        </p15:guide>
        <p15:guide id="4" pos="3545">
          <p15:clr>
            <a:srgbClr val="FBAE40"/>
          </p15:clr>
        </p15:guide>
        <p15:guide id="5" pos="4656">
          <p15:clr>
            <a:srgbClr val="FBAE40"/>
          </p15:clr>
        </p15:guide>
        <p15:guide id="6" pos="4838">
          <p15:clr>
            <a:srgbClr val="FBAE40"/>
          </p15:clr>
        </p15:guide>
        <p15:guide id="7" pos="438">
          <p15:clr>
            <a:srgbClr val="FBAE40"/>
          </p15:clr>
        </p15:guide>
        <p15:guide id="8" pos="7242">
          <p15:clr>
            <a:srgbClr val="FBAE40"/>
          </p15:clr>
        </p15:guide>
        <p15:guide id="9" pos="5949">
          <p15:clr>
            <a:srgbClr val="FBAE40"/>
          </p15:clr>
        </p15:guide>
        <p15:guide id="10" pos="613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/>
          </p:cNvSpPr>
          <p:nvPr userDrawn="1"/>
        </p:nvSpPr>
        <p:spPr>
          <a:xfrm>
            <a:off x="180975" y="180975"/>
            <a:ext cx="11818313" cy="6496050"/>
          </a:xfrm>
          <a:prstGeom prst="roundRect">
            <a:avLst>
              <a:gd name="adj" fmla="val 4407"/>
            </a:avLst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588" y="0"/>
            <a:ext cx="3421063" cy="2041525"/>
            <a:chOff x="1588" y="0"/>
            <a:chExt cx="3421063" cy="2041525"/>
          </a:xfrm>
        </p:grpSpPr>
        <p:sp>
          <p:nvSpPr>
            <p:cNvPr id="21" name="Freeform 30"/>
            <p:cNvSpPr>
              <a:spLocks/>
            </p:cNvSpPr>
            <p:nvPr userDrawn="1"/>
          </p:nvSpPr>
          <p:spPr bwMode="auto">
            <a:xfrm>
              <a:off x="1211263" y="0"/>
              <a:ext cx="2211388" cy="2041525"/>
            </a:xfrm>
            <a:custGeom>
              <a:avLst/>
              <a:gdLst>
                <a:gd name="T0" fmla="*/ 697 w 697"/>
                <a:gd name="T1" fmla="*/ 0 h 643"/>
                <a:gd name="T2" fmla="*/ 67 w 697"/>
                <a:gd name="T3" fmla="*/ 630 h 643"/>
                <a:gd name="T4" fmla="*/ 23 w 697"/>
                <a:gd name="T5" fmla="*/ 636 h 643"/>
                <a:gd name="T6" fmla="*/ 22 w 697"/>
                <a:gd name="T7" fmla="*/ 635 h 643"/>
                <a:gd name="T8" fmla="*/ 5 w 697"/>
                <a:gd name="T9" fmla="*/ 594 h 643"/>
                <a:gd name="T10" fmla="*/ 52 w 697"/>
                <a:gd name="T11" fmla="*/ 417 h 643"/>
                <a:gd name="T12" fmla="*/ 278 w 697"/>
                <a:gd name="T13" fmla="*/ 192 h 643"/>
                <a:gd name="T14" fmla="*/ 278 w 697"/>
                <a:gd name="T15" fmla="*/ 191 h 643"/>
                <a:gd name="T16" fmla="*/ 470 w 697"/>
                <a:gd name="T17" fmla="*/ 0 h 643"/>
                <a:gd name="T18" fmla="*/ 697 w 697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7" h="643">
                  <a:moveTo>
                    <a:pt x="697" y="0"/>
                  </a:moveTo>
                  <a:cubicBezTo>
                    <a:pt x="67" y="630"/>
                    <a:pt x="67" y="630"/>
                    <a:pt x="67" y="630"/>
                  </a:cubicBezTo>
                  <a:cubicBezTo>
                    <a:pt x="54" y="643"/>
                    <a:pt x="37" y="643"/>
                    <a:pt x="23" y="636"/>
                  </a:cubicBezTo>
                  <a:cubicBezTo>
                    <a:pt x="22" y="635"/>
                    <a:pt x="22" y="635"/>
                    <a:pt x="22" y="635"/>
                  </a:cubicBezTo>
                  <a:cubicBezTo>
                    <a:pt x="9" y="627"/>
                    <a:pt x="0" y="612"/>
                    <a:pt x="5" y="594"/>
                  </a:cubicBezTo>
                  <a:cubicBezTo>
                    <a:pt x="52" y="417"/>
                    <a:pt x="52" y="417"/>
                    <a:pt x="52" y="417"/>
                  </a:cubicBezTo>
                  <a:cubicBezTo>
                    <a:pt x="278" y="192"/>
                    <a:pt x="278" y="192"/>
                    <a:pt x="278" y="192"/>
                  </a:cubicBezTo>
                  <a:cubicBezTo>
                    <a:pt x="278" y="191"/>
                    <a:pt x="278" y="191"/>
                    <a:pt x="278" y="191"/>
                  </a:cubicBezTo>
                  <a:cubicBezTo>
                    <a:pt x="470" y="0"/>
                    <a:pt x="470" y="0"/>
                    <a:pt x="470" y="0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425C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2" name="Freeform 31"/>
            <p:cNvSpPr>
              <a:spLocks/>
            </p:cNvSpPr>
            <p:nvPr userDrawn="1"/>
          </p:nvSpPr>
          <p:spPr bwMode="auto">
            <a:xfrm>
              <a:off x="1211263" y="1323975"/>
              <a:ext cx="527050" cy="717550"/>
            </a:xfrm>
            <a:custGeom>
              <a:avLst/>
              <a:gdLst>
                <a:gd name="T0" fmla="*/ 52 w 166"/>
                <a:gd name="T1" fmla="*/ 0 h 226"/>
                <a:gd name="T2" fmla="*/ 166 w 166"/>
                <a:gd name="T3" fmla="*/ 114 h 226"/>
                <a:gd name="T4" fmla="*/ 67 w 166"/>
                <a:gd name="T5" fmla="*/ 213 h 226"/>
                <a:gd name="T6" fmla="*/ 23 w 166"/>
                <a:gd name="T7" fmla="*/ 219 h 226"/>
                <a:gd name="T8" fmla="*/ 22 w 166"/>
                <a:gd name="T9" fmla="*/ 218 h 226"/>
                <a:gd name="T10" fmla="*/ 5 w 166"/>
                <a:gd name="T11" fmla="*/ 177 h 226"/>
                <a:gd name="T12" fmla="*/ 52 w 166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226">
                  <a:moveTo>
                    <a:pt x="52" y="0"/>
                  </a:moveTo>
                  <a:cubicBezTo>
                    <a:pt x="166" y="114"/>
                    <a:pt x="166" y="114"/>
                    <a:pt x="166" y="11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54" y="226"/>
                    <a:pt x="37" y="226"/>
                    <a:pt x="23" y="219"/>
                  </a:cubicBezTo>
                  <a:cubicBezTo>
                    <a:pt x="22" y="218"/>
                    <a:pt x="22" y="218"/>
                    <a:pt x="22" y="218"/>
                  </a:cubicBezTo>
                  <a:cubicBezTo>
                    <a:pt x="9" y="210"/>
                    <a:pt x="0" y="195"/>
                    <a:pt x="5" y="177"/>
                  </a:cubicBezTo>
                  <a:lnTo>
                    <a:pt x="5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50000">
                  <a:schemeClr val="tx1">
                    <a:alpha val="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3" name="Freeform 32"/>
            <p:cNvSpPr>
              <a:spLocks/>
            </p:cNvSpPr>
            <p:nvPr userDrawn="1"/>
          </p:nvSpPr>
          <p:spPr bwMode="auto">
            <a:xfrm>
              <a:off x="1211263" y="606425"/>
              <a:ext cx="882650" cy="1409700"/>
            </a:xfrm>
            <a:custGeom>
              <a:avLst/>
              <a:gdLst>
                <a:gd name="T0" fmla="*/ 278 w 278"/>
                <a:gd name="T1" fmla="*/ 0 h 444"/>
                <a:gd name="T2" fmla="*/ 22 w 278"/>
                <a:gd name="T3" fmla="*/ 444 h 444"/>
                <a:gd name="T4" fmla="*/ 5 w 278"/>
                <a:gd name="T5" fmla="*/ 403 h 444"/>
                <a:gd name="T6" fmla="*/ 52 w 278"/>
                <a:gd name="T7" fmla="*/ 226 h 444"/>
                <a:gd name="T8" fmla="*/ 278 w 278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444">
                  <a:moveTo>
                    <a:pt x="278" y="0"/>
                  </a:moveTo>
                  <a:cubicBezTo>
                    <a:pt x="22" y="444"/>
                    <a:pt x="22" y="444"/>
                    <a:pt x="22" y="444"/>
                  </a:cubicBezTo>
                  <a:cubicBezTo>
                    <a:pt x="9" y="436"/>
                    <a:pt x="0" y="421"/>
                    <a:pt x="5" y="403"/>
                  </a:cubicBezTo>
                  <a:cubicBezTo>
                    <a:pt x="52" y="226"/>
                    <a:pt x="52" y="226"/>
                    <a:pt x="52" y="226"/>
                  </a:cubicBezTo>
                  <a:lnTo>
                    <a:pt x="27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4" name="Freeform 33"/>
            <p:cNvSpPr>
              <a:spLocks/>
            </p:cNvSpPr>
            <p:nvPr userDrawn="1"/>
          </p:nvSpPr>
          <p:spPr bwMode="auto">
            <a:xfrm>
              <a:off x="766763" y="631825"/>
              <a:ext cx="768350" cy="1384300"/>
            </a:xfrm>
            <a:custGeom>
              <a:avLst/>
              <a:gdLst>
                <a:gd name="T0" fmla="*/ 237 w 242"/>
                <a:gd name="T1" fmla="*/ 49 h 436"/>
                <a:gd name="T2" fmla="*/ 233 w 242"/>
                <a:gd name="T3" fmla="*/ 65 h 436"/>
                <a:gd name="T4" fmla="*/ 145 w 242"/>
                <a:gd name="T5" fmla="*/ 395 h 436"/>
                <a:gd name="T6" fmla="*/ 145 w 242"/>
                <a:gd name="T7" fmla="*/ 395 h 436"/>
                <a:gd name="T8" fmla="*/ 162 w 242"/>
                <a:gd name="T9" fmla="*/ 436 h 436"/>
                <a:gd name="T10" fmla="*/ 138 w 242"/>
                <a:gd name="T11" fmla="*/ 422 h 436"/>
                <a:gd name="T12" fmla="*/ 36 w 242"/>
                <a:gd name="T13" fmla="*/ 364 h 436"/>
                <a:gd name="T14" fmla="*/ 23 w 242"/>
                <a:gd name="T15" fmla="*/ 354 h 436"/>
                <a:gd name="T16" fmla="*/ 6 w 242"/>
                <a:gd name="T17" fmla="*/ 292 h 436"/>
                <a:gd name="T18" fmla="*/ 46 w 242"/>
                <a:gd name="T19" fmla="*/ 143 h 436"/>
                <a:gd name="T20" fmla="*/ 175 w 242"/>
                <a:gd name="T21" fmla="*/ 13 h 436"/>
                <a:gd name="T22" fmla="*/ 220 w 242"/>
                <a:gd name="T23" fmla="*/ 7 h 436"/>
                <a:gd name="T24" fmla="*/ 221 w 242"/>
                <a:gd name="T25" fmla="*/ 8 h 436"/>
                <a:gd name="T26" fmla="*/ 237 w 242"/>
                <a:gd name="T27" fmla="*/ 49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2" h="436">
                  <a:moveTo>
                    <a:pt x="237" y="49"/>
                  </a:moveTo>
                  <a:cubicBezTo>
                    <a:pt x="233" y="65"/>
                    <a:pt x="233" y="65"/>
                    <a:pt x="233" y="65"/>
                  </a:cubicBezTo>
                  <a:cubicBezTo>
                    <a:pt x="145" y="395"/>
                    <a:pt x="145" y="395"/>
                    <a:pt x="145" y="395"/>
                  </a:cubicBezTo>
                  <a:cubicBezTo>
                    <a:pt x="145" y="395"/>
                    <a:pt x="145" y="395"/>
                    <a:pt x="145" y="395"/>
                  </a:cubicBezTo>
                  <a:cubicBezTo>
                    <a:pt x="140" y="413"/>
                    <a:pt x="149" y="428"/>
                    <a:pt x="162" y="436"/>
                  </a:cubicBezTo>
                  <a:cubicBezTo>
                    <a:pt x="138" y="422"/>
                    <a:pt x="138" y="422"/>
                    <a:pt x="138" y="422"/>
                  </a:cubicBezTo>
                  <a:cubicBezTo>
                    <a:pt x="36" y="364"/>
                    <a:pt x="36" y="364"/>
                    <a:pt x="36" y="364"/>
                  </a:cubicBezTo>
                  <a:cubicBezTo>
                    <a:pt x="31" y="361"/>
                    <a:pt x="27" y="358"/>
                    <a:pt x="23" y="354"/>
                  </a:cubicBezTo>
                  <a:cubicBezTo>
                    <a:pt x="7" y="338"/>
                    <a:pt x="0" y="314"/>
                    <a:pt x="6" y="292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175" y="13"/>
                    <a:pt x="175" y="13"/>
                    <a:pt x="175" y="13"/>
                  </a:cubicBezTo>
                  <a:cubicBezTo>
                    <a:pt x="189" y="0"/>
                    <a:pt x="206" y="0"/>
                    <a:pt x="220" y="7"/>
                  </a:cubicBezTo>
                  <a:cubicBezTo>
                    <a:pt x="221" y="8"/>
                    <a:pt x="221" y="8"/>
                    <a:pt x="221" y="8"/>
                  </a:cubicBezTo>
                  <a:cubicBezTo>
                    <a:pt x="234" y="16"/>
                    <a:pt x="242" y="32"/>
                    <a:pt x="23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5" name="Freeform 34"/>
            <p:cNvSpPr>
              <a:spLocks/>
            </p:cNvSpPr>
            <p:nvPr userDrawn="1"/>
          </p:nvSpPr>
          <p:spPr bwMode="auto">
            <a:xfrm>
              <a:off x="1588" y="377825"/>
              <a:ext cx="1463675" cy="1619250"/>
            </a:xfrm>
            <a:custGeom>
              <a:avLst/>
              <a:gdLst>
                <a:gd name="T0" fmla="*/ 461 w 461"/>
                <a:gd name="T1" fmla="*/ 87 h 510"/>
                <a:gd name="T2" fmla="*/ 456 w 461"/>
                <a:gd name="T3" fmla="*/ 85 h 510"/>
                <a:gd name="T4" fmla="*/ 452 w 461"/>
                <a:gd name="T5" fmla="*/ 84 h 510"/>
                <a:gd name="T6" fmla="*/ 452 w 461"/>
                <a:gd name="T7" fmla="*/ 84 h 510"/>
                <a:gd name="T8" fmla="*/ 451 w 461"/>
                <a:gd name="T9" fmla="*/ 83 h 510"/>
                <a:gd name="T10" fmla="*/ 450 w 461"/>
                <a:gd name="T11" fmla="*/ 83 h 510"/>
                <a:gd name="T12" fmla="*/ 449 w 461"/>
                <a:gd name="T13" fmla="*/ 83 h 510"/>
                <a:gd name="T14" fmla="*/ 447 w 461"/>
                <a:gd name="T15" fmla="*/ 83 h 510"/>
                <a:gd name="T16" fmla="*/ 445 w 461"/>
                <a:gd name="T17" fmla="*/ 83 h 510"/>
                <a:gd name="T18" fmla="*/ 427 w 461"/>
                <a:gd name="T19" fmla="*/ 86 h 510"/>
                <a:gd name="T20" fmla="*/ 426 w 461"/>
                <a:gd name="T21" fmla="*/ 87 h 510"/>
                <a:gd name="T22" fmla="*/ 426 w 461"/>
                <a:gd name="T23" fmla="*/ 87 h 510"/>
                <a:gd name="T24" fmla="*/ 424 w 461"/>
                <a:gd name="T25" fmla="*/ 87 h 510"/>
                <a:gd name="T26" fmla="*/ 422 w 461"/>
                <a:gd name="T27" fmla="*/ 89 h 510"/>
                <a:gd name="T28" fmla="*/ 418 w 461"/>
                <a:gd name="T29" fmla="*/ 92 h 510"/>
                <a:gd name="T30" fmla="*/ 418 w 461"/>
                <a:gd name="T31" fmla="*/ 92 h 510"/>
                <a:gd name="T32" fmla="*/ 416 w 461"/>
                <a:gd name="T33" fmla="*/ 93 h 510"/>
                <a:gd name="T34" fmla="*/ 318 w 461"/>
                <a:gd name="T35" fmla="*/ 192 h 510"/>
                <a:gd name="T36" fmla="*/ 287 w 461"/>
                <a:gd name="T37" fmla="*/ 223 h 510"/>
                <a:gd name="T38" fmla="*/ 287 w 461"/>
                <a:gd name="T39" fmla="*/ 223 h 510"/>
                <a:gd name="T40" fmla="*/ 0 w 461"/>
                <a:gd name="T41" fmla="*/ 510 h 510"/>
                <a:gd name="T42" fmla="*/ 0 w 461"/>
                <a:gd name="T43" fmla="*/ 283 h 510"/>
                <a:gd name="T44" fmla="*/ 258 w 461"/>
                <a:gd name="T45" fmla="*/ 25 h 510"/>
                <a:gd name="T46" fmla="*/ 335 w 461"/>
                <a:gd name="T47" fmla="*/ 15 h 510"/>
                <a:gd name="T48" fmla="*/ 436 w 461"/>
                <a:gd name="T49" fmla="*/ 73 h 510"/>
                <a:gd name="T50" fmla="*/ 459 w 461"/>
                <a:gd name="T51" fmla="*/ 87 h 510"/>
                <a:gd name="T52" fmla="*/ 460 w 461"/>
                <a:gd name="T53" fmla="*/ 87 h 510"/>
                <a:gd name="T54" fmla="*/ 461 w 461"/>
                <a:gd name="T55" fmla="*/ 87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1" h="510">
                  <a:moveTo>
                    <a:pt x="461" y="87"/>
                  </a:moveTo>
                  <a:cubicBezTo>
                    <a:pt x="459" y="87"/>
                    <a:pt x="458" y="86"/>
                    <a:pt x="456" y="85"/>
                  </a:cubicBezTo>
                  <a:cubicBezTo>
                    <a:pt x="455" y="85"/>
                    <a:pt x="453" y="84"/>
                    <a:pt x="452" y="84"/>
                  </a:cubicBezTo>
                  <a:cubicBezTo>
                    <a:pt x="452" y="84"/>
                    <a:pt x="452" y="84"/>
                    <a:pt x="452" y="84"/>
                  </a:cubicBezTo>
                  <a:cubicBezTo>
                    <a:pt x="451" y="84"/>
                    <a:pt x="451" y="83"/>
                    <a:pt x="451" y="83"/>
                  </a:cubicBezTo>
                  <a:cubicBezTo>
                    <a:pt x="450" y="83"/>
                    <a:pt x="450" y="83"/>
                    <a:pt x="450" y="83"/>
                  </a:cubicBezTo>
                  <a:cubicBezTo>
                    <a:pt x="450" y="83"/>
                    <a:pt x="450" y="83"/>
                    <a:pt x="449" y="83"/>
                  </a:cubicBezTo>
                  <a:cubicBezTo>
                    <a:pt x="449" y="83"/>
                    <a:pt x="448" y="83"/>
                    <a:pt x="447" y="83"/>
                  </a:cubicBezTo>
                  <a:cubicBezTo>
                    <a:pt x="446" y="83"/>
                    <a:pt x="446" y="83"/>
                    <a:pt x="445" y="83"/>
                  </a:cubicBezTo>
                  <a:cubicBezTo>
                    <a:pt x="439" y="82"/>
                    <a:pt x="433" y="83"/>
                    <a:pt x="427" y="86"/>
                  </a:cubicBezTo>
                  <a:cubicBezTo>
                    <a:pt x="426" y="86"/>
                    <a:pt x="426" y="86"/>
                    <a:pt x="426" y="87"/>
                  </a:cubicBezTo>
                  <a:cubicBezTo>
                    <a:pt x="426" y="87"/>
                    <a:pt x="426" y="87"/>
                    <a:pt x="426" y="87"/>
                  </a:cubicBezTo>
                  <a:cubicBezTo>
                    <a:pt x="425" y="87"/>
                    <a:pt x="424" y="87"/>
                    <a:pt x="424" y="87"/>
                  </a:cubicBezTo>
                  <a:cubicBezTo>
                    <a:pt x="423" y="88"/>
                    <a:pt x="422" y="88"/>
                    <a:pt x="422" y="89"/>
                  </a:cubicBezTo>
                  <a:cubicBezTo>
                    <a:pt x="420" y="90"/>
                    <a:pt x="419" y="91"/>
                    <a:pt x="418" y="92"/>
                  </a:cubicBezTo>
                  <a:cubicBezTo>
                    <a:pt x="418" y="92"/>
                    <a:pt x="418" y="92"/>
                    <a:pt x="418" y="92"/>
                  </a:cubicBezTo>
                  <a:cubicBezTo>
                    <a:pt x="417" y="93"/>
                    <a:pt x="417" y="93"/>
                    <a:pt x="416" y="93"/>
                  </a:cubicBezTo>
                  <a:cubicBezTo>
                    <a:pt x="318" y="192"/>
                    <a:pt x="318" y="192"/>
                    <a:pt x="318" y="192"/>
                  </a:cubicBezTo>
                  <a:cubicBezTo>
                    <a:pt x="287" y="223"/>
                    <a:pt x="287" y="223"/>
                    <a:pt x="287" y="223"/>
                  </a:cubicBezTo>
                  <a:cubicBezTo>
                    <a:pt x="287" y="223"/>
                    <a:pt x="287" y="223"/>
                    <a:pt x="287" y="223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58" y="25"/>
                    <a:pt x="258" y="25"/>
                    <a:pt x="258" y="25"/>
                  </a:cubicBezTo>
                  <a:cubicBezTo>
                    <a:pt x="278" y="4"/>
                    <a:pt x="310" y="0"/>
                    <a:pt x="335" y="15"/>
                  </a:cubicBezTo>
                  <a:cubicBezTo>
                    <a:pt x="436" y="73"/>
                    <a:pt x="436" y="73"/>
                    <a:pt x="436" y="73"/>
                  </a:cubicBezTo>
                  <a:cubicBezTo>
                    <a:pt x="459" y="87"/>
                    <a:pt x="459" y="87"/>
                    <a:pt x="459" y="87"/>
                  </a:cubicBezTo>
                  <a:cubicBezTo>
                    <a:pt x="460" y="87"/>
                    <a:pt x="460" y="87"/>
                    <a:pt x="460" y="87"/>
                  </a:cubicBezTo>
                  <a:lnTo>
                    <a:pt x="461" y="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6" name="Freeform 35"/>
            <p:cNvSpPr>
              <a:spLocks/>
            </p:cNvSpPr>
            <p:nvPr userDrawn="1"/>
          </p:nvSpPr>
          <p:spPr bwMode="auto">
            <a:xfrm>
              <a:off x="1011238" y="631825"/>
              <a:ext cx="523875" cy="717550"/>
            </a:xfrm>
            <a:custGeom>
              <a:avLst/>
              <a:gdLst>
                <a:gd name="T0" fmla="*/ 113 w 165"/>
                <a:gd name="T1" fmla="*/ 226 h 226"/>
                <a:gd name="T2" fmla="*/ 0 w 165"/>
                <a:gd name="T3" fmla="*/ 112 h 226"/>
                <a:gd name="T4" fmla="*/ 98 w 165"/>
                <a:gd name="T5" fmla="*/ 13 h 226"/>
                <a:gd name="T6" fmla="*/ 142 w 165"/>
                <a:gd name="T7" fmla="*/ 7 h 226"/>
                <a:gd name="T8" fmla="*/ 144 w 165"/>
                <a:gd name="T9" fmla="*/ 8 h 226"/>
                <a:gd name="T10" fmla="*/ 160 w 165"/>
                <a:gd name="T11" fmla="*/ 49 h 226"/>
                <a:gd name="T12" fmla="*/ 113 w 165"/>
                <a:gd name="T13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26">
                  <a:moveTo>
                    <a:pt x="113" y="226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111" y="0"/>
                    <a:pt x="129" y="0"/>
                    <a:pt x="142" y="7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57" y="16"/>
                    <a:pt x="165" y="31"/>
                    <a:pt x="160" y="49"/>
                  </a:cubicBezTo>
                  <a:lnTo>
                    <a:pt x="113" y="2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50000">
                  <a:schemeClr val="tx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27" name="Freeform 36"/>
            <p:cNvSpPr>
              <a:spLocks/>
            </p:cNvSpPr>
            <p:nvPr userDrawn="1"/>
          </p:nvSpPr>
          <p:spPr bwMode="auto">
            <a:xfrm>
              <a:off x="766763" y="631825"/>
              <a:ext cx="701675" cy="1117600"/>
            </a:xfrm>
            <a:custGeom>
              <a:avLst/>
              <a:gdLst>
                <a:gd name="T0" fmla="*/ 221 w 221"/>
                <a:gd name="T1" fmla="*/ 8 h 352"/>
                <a:gd name="T2" fmla="*/ 22 w 221"/>
                <a:gd name="T3" fmla="*/ 352 h 352"/>
                <a:gd name="T4" fmla="*/ 6 w 221"/>
                <a:gd name="T5" fmla="*/ 292 h 352"/>
                <a:gd name="T6" fmla="*/ 46 w 221"/>
                <a:gd name="T7" fmla="*/ 143 h 352"/>
                <a:gd name="T8" fmla="*/ 175 w 221"/>
                <a:gd name="T9" fmla="*/ 13 h 352"/>
                <a:gd name="T10" fmla="*/ 220 w 221"/>
                <a:gd name="T11" fmla="*/ 7 h 352"/>
                <a:gd name="T12" fmla="*/ 221 w 221"/>
                <a:gd name="T13" fmla="*/ 8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352">
                  <a:moveTo>
                    <a:pt x="221" y="8"/>
                  </a:moveTo>
                  <a:cubicBezTo>
                    <a:pt x="22" y="352"/>
                    <a:pt x="22" y="352"/>
                    <a:pt x="22" y="352"/>
                  </a:cubicBezTo>
                  <a:cubicBezTo>
                    <a:pt x="7" y="336"/>
                    <a:pt x="0" y="314"/>
                    <a:pt x="6" y="292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175" y="13"/>
                    <a:pt x="175" y="13"/>
                    <a:pt x="175" y="13"/>
                  </a:cubicBezTo>
                  <a:cubicBezTo>
                    <a:pt x="189" y="0"/>
                    <a:pt x="206" y="0"/>
                    <a:pt x="220" y="7"/>
                  </a:cubicBezTo>
                  <a:lnTo>
                    <a:pt x="221" y="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8770938" y="4816475"/>
            <a:ext cx="3421062" cy="2041525"/>
            <a:chOff x="5721351" y="4816475"/>
            <a:chExt cx="3421062" cy="2041525"/>
          </a:xfrm>
        </p:grpSpPr>
        <p:sp>
          <p:nvSpPr>
            <p:cNvPr id="29" name="Freeform 37"/>
            <p:cNvSpPr>
              <a:spLocks/>
            </p:cNvSpPr>
            <p:nvPr userDrawn="1"/>
          </p:nvSpPr>
          <p:spPr bwMode="auto">
            <a:xfrm>
              <a:off x="5721351" y="4816475"/>
              <a:ext cx="2211388" cy="2041525"/>
            </a:xfrm>
            <a:custGeom>
              <a:avLst/>
              <a:gdLst>
                <a:gd name="T0" fmla="*/ 692 w 697"/>
                <a:gd name="T1" fmla="*/ 49 h 643"/>
                <a:gd name="T2" fmla="*/ 645 w 697"/>
                <a:gd name="T3" fmla="*/ 226 h 643"/>
                <a:gd name="T4" fmla="*/ 419 w 697"/>
                <a:gd name="T5" fmla="*/ 451 h 643"/>
                <a:gd name="T6" fmla="*/ 419 w 697"/>
                <a:gd name="T7" fmla="*/ 452 h 643"/>
                <a:gd name="T8" fmla="*/ 227 w 697"/>
                <a:gd name="T9" fmla="*/ 643 h 643"/>
                <a:gd name="T10" fmla="*/ 0 w 697"/>
                <a:gd name="T11" fmla="*/ 643 h 643"/>
                <a:gd name="T12" fmla="*/ 531 w 697"/>
                <a:gd name="T13" fmla="*/ 112 h 643"/>
                <a:gd name="T14" fmla="*/ 630 w 697"/>
                <a:gd name="T15" fmla="*/ 13 h 643"/>
                <a:gd name="T16" fmla="*/ 674 w 697"/>
                <a:gd name="T17" fmla="*/ 7 h 643"/>
                <a:gd name="T18" fmla="*/ 675 w 697"/>
                <a:gd name="T19" fmla="*/ 8 h 643"/>
                <a:gd name="T20" fmla="*/ 692 w 697"/>
                <a:gd name="T21" fmla="*/ 49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7" h="643">
                  <a:moveTo>
                    <a:pt x="692" y="49"/>
                  </a:moveTo>
                  <a:cubicBezTo>
                    <a:pt x="645" y="226"/>
                    <a:pt x="645" y="226"/>
                    <a:pt x="645" y="226"/>
                  </a:cubicBezTo>
                  <a:cubicBezTo>
                    <a:pt x="419" y="451"/>
                    <a:pt x="419" y="451"/>
                    <a:pt x="419" y="451"/>
                  </a:cubicBezTo>
                  <a:cubicBezTo>
                    <a:pt x="419" y="452"/>
                    <a:pt x="419" y="452"/>
                    <a:pt x="419" y="452"/>
                  </a:cubicBezTo>
                  <a:cubicBezTo>
                    <a:pt x="227" y="643"/>
                    <a:pt x="227" y="643"/>
                    <a:pt x="227" y="643"/>
                  </a:cubicBezTo>
                  <a:cubicBezTo>
                    <a:pt x="0" y="643"/>
                    <a:pt x="0" y="643"/>
                    <a:pt x="0" y="643"/>
                  </a:cubicBezTo>
                  <a:cubicBezTo>
                    <a:pt x="531" y="112"/>
                    <a:pt x="531" y="112"/>
                    <a:pt x="531" y="112"/>
                  </a:cubicBezTo>
                  <a:cubicBezTo>
                    <a:pt x="630" y="13"/>
                    <a:pt x="630" y="13"/>
                    <a:pt x="630" y="13"/>
                  </a:cubicBezTo>
                  <a:cubicBezTo>
                    <a:pt x="643" y="0"/>
                    <a:pt x="660" y="0"/>
                    <a:pt x="674" y="7"/>
                  </a:cubicBezTo>
                  <a:cubicBezTo>
                    <a:pt x="675" y="8"/>
                    <a:pt x="675" y="8"/>
                    <a:pt x="675" y="8"/>
                  </a:cubicBezTo>
                  <a:cubicBezTo>
                    <a:pt x="688" y="16"/>
                    <a:pt x="697" y="31"/>
                    <a:pt x="692" y="49"/>
                  </a:cubicBezTo>
                  <a:close/>
                </a:path>
              </a:pathLst>
            </a:custGeom>
            <a:solidFill>
              <a:srgbClr val="425C9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0" name="Freeform 38"/>
            <p:cNvSpPr>
              <a:spLocks/>
            </p:cNvSpPr>
            <p:nvPr userDrawn="1"/>
          </p:nvSpPr>
          <p:spPr bwMode="auto">
            <a:xfrm>
              <a:off x="7405688" y="4816475"/>
              <a:ext cx="527050" cy="717550"/>
            </a:xfrm>
            <a:custGeom>
              <a:avLst/>
              <a:gdLst>
                <a:gd name="T0" fmla="*/ 114 w 166"/>
                <a:gd name="T1" fmla="*/ 226 h 226"/>
                <a:gd name="T2" fmla="*/ 0 w 166"/>
                <a:gd name="T3" fmla="*/ 112 h 226"/>
                <a:gd name="T4" fmla="*/ 99 w 166"/>
                <a:gd name="T5" fmla="*/ 13 h 226"/>
                <a:gd name="T6" fmla="*/ 143 w 166"/>
                <a:gd name="T7" fmla="*/ 7 h 226"/>
                <a:gd name="T8" fmla="*/ 144 w 166"/>
                <a:gd name="T9" fmla="*/ 8 h 226"/>
                <a:gd name="T10" fmla="*/ 161 w 166"/>
                <a:gd name="T11" fmla="*/ 49 h 226"/>
                <a:gd name="T12" fmla="*/ 114 w 166"/>
                <a:gd name="T13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226">
                  <a:moveTo>
                    <a:pt x="114" y="226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12" y="0"/>
                    <a:pt x="129" y="0"/>
                    <a:pt x="143" y="7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57" y="16"/>
                    <a:pt x="166" y="31"/>
                    <a:pt x="161" y="49"/>
                  </a:cubicBezTo>
                  <a:lnTo>
                    <a:pt x="114" y="2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50000">
                  <a:schemeClr val="tx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1" name="Freeform 39"/>
            <p:cNvSpPr>
              <a:spLocks/>
            </p:cNvSpPr>
            <p:nvPr userDrawn="1"/>
          </p:nvSpPr>
          <p:spPr bwMode="auto">
            <a:xfrm>
              <a:off x="7050088" y="4841875"/>
              <a:ext cx="882650" cy="1409700"/>
            </a:xfrm>
            <a:custGeom>
              <a:avLst/>
              <a:gdLst>
                <a:gd name="T0" fmla="*/ 0 w 278"/>
                <a:gd name="T1" fmla="*/ 444 h 444"/>
                <a:gd name="T2" fmla="*/ 256 w 278"/>
                <a:gd name="T3" fmla="*/ 0 h 444"/>
                <a:gd name="T4" fmla="*/ 273 w 278"/>
                <a:gd name="T5" fmla="*/ 41 h 444"/>
                <a:gd name="T6" fmla="*/ 226 w 278"/>
                <a:gd name="T7" fmla="*/ 218 h 444"/>
                <a:gd name="T8" fmla="*/ 0 w 27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444">
                  <a:moveTo>
                    <a:pt x="0" y="444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69" y="8"/>
                    <a:pt x="278" y="23"/>
                    <a:pt x="273" y="41"/>
                  </a:cubicBezTo>
                  <a:cubicBezTo>
                    <a:pt x="226" y="218"/>
                    <a:pt x="226" y="218"/>
                    <a:pt x="226" y="218"/>
                  </a:cubicBezTo>
                  <a:lnTo>
                    <a:pt x="0" y="4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2" name="Freeform 40"/>
            <p:cNvSpPr>
              <a:spLocks/>
            </p:cNvSpPr>
            <p:nvPr userDrawn="1"/>
          </p:nvSpPr>
          <p:spPr bwMode="auto">
            <a:xfrm>
              <a:off x="7608888" y="4841875"/>
              <a:ext cx="768350" cy="1384300"/>
            </a:xfrm>
            <a:custGeom>
              <a:avLst/>
              <a:gdLst>
                <a:gd name="T0" fmla="*/ 5 w 242"/>
                <a:gd name="T1" fmla="*/ 387 h 436"/>
                <a:gd name="T2" fmla="*/ 9 w 242"/>
                <a:gd name="T3" fmla="*/ 371 h 436"/>
                <a:gd name="T4" fmla="*/ 97 w 242"/>
                <a:gd name="T5" fmla="*/ 41 h 436"/>
                <a:gd name="T6" fmla="*/ 97 w 242"/>
                <a:gd name="T7" fmla="*/ 41 h 436"/>
                <a:gd name="T8" fmla="*/ 80 w 242"/>
                <a:gd name="T9" fmla="*/ 0 h 436"/>
                <a:gd name="T10" fmla="*/ 104 w 242"/>
                <a:gd name="T11" fmla="*/ 14 h 436"/>
                <a:gd name="T12" fmla="*/ 206 w 242"/>
                <a:gd name="T13" fmla="*/ 72 h 436"/>
                <a:gd name="T14" fmla="*/ 219 w 242"/>
                <a:gd name="T15" fmla="*/ 82 h 436"/>
                <a:gd name="T16" fmla="*/ 236 w 242"/>
                <a:gd name="T17" fmla="*/ 144 h 436"/>
                <a:gd name="T18" fmla="*/ 196 w 242"/>
                <a:gd name="T19" fmla="*/ 293 h 436"/>
                <a:gd name="T20" fmla="*/ 67 w 242"/>
                <a:gd name="T21" fmla="*/ 423 h 436"/>
                <a:gd name="T22" fmla="*/ 22 w 242"/>
                <a:gd name="T23" fmla="*/ 429 h 436"/>
                <a:gd name="T24" fmla="*/ 21 w 242"/>
                <a:gd name="T25" fmla="*/ 428 h 436"/>
                <a:gd name="T26" fmla="*/ 5 w 242"/>
                <a:gd name="T27" fmla="*/ 38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2" h="436">
                  <a:moveTo>
                    <a:pt x="5" y="387"/>
                  </a:moveTo>
                  <a:cubicBezTo>
                    <a:pt x="9" y="371"/>
                    <a:pt x="9" y="371"/>
                    <a:pt x="9" y="371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102" y="23"/>
                    <a:pt x="93" y="8"/>
                    <a:pt x="80" y="0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1" y="75"/>
                    <a:pt x="215" y="78"/>
                    <a:pt x="219" y="82"/>
                  </a:cubicBezTo>
                  <a:cubicBezTo>
                    <a:pt x="235" y="98"/>
                    <a:pt x="242" y="122"/>
                    <a:pt x="236" y="144"/>
                  </a:cubicBezTo>
                  <a:cubicBezTo>
                    <a:pt x="196" y="293"/>
                    <a:pt x="196" y="293"/>
                    <a:pt x="196" y="293"/>
                  </a:cubicBezTo>
                  <a:cubicBezTo>
                    <a:pt x="67" y="423"/>
                    <a:pt x="67" y="423"/>
                    <a:pt x="67" y="423"/>
                  </a:cubicBezTo>
                  <a:cubicBezTo>
                    <a:pt x="53" y="436"/>
                    <a:pt x="36" y="436"/>
                    <a:pt x="22" y="429"/>
                  </a:cubicBezTo>
                  <a:cubicBezTo>
                    <a:pt x="21" y="428"/>
                    <a:pt x="21" y="428"/>
                    <a:pt x="21" y="428"/>
                  </a:cubicBezTo>
                  <a:cubicBezTo>
                    <a:pt x="8" y="420"/>
                    <a:pt x="0" y="404"/>
                    <a:pt x="5" y="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3" name="Freeform 41"/>
            <p:cNvSpPr>
              <a:spLocks/>
            </p:cNvSpPr>
            <p:nvPr userDrawn="1"/>
          </p:nvSpPr>
          <p:spPr bwMode="auto">
            <a:xfrm>
              <a:off x="7678738" y="4860925"/>
              <a:ext cx="1463675" cy="1619250"/>
            </a:xfrm>
            <a:custGeom>
              <a:avLst/>
              <a:gdLst>
                <a:gd name="T0" fmla="*/ 461 w 461"/>
                <a:gd name="T1" fmla="*/ 0 h 510"/>
                <a:gd name="T2" fmla="*/ 461 w 461"/>
                <a:gd name="T3" fmla="*/ 227 h 510"/>
                <a:gd name="T4" fmla="*/ 203 w 461"/>
                <a:gd name="T5" fmla="*/ 485 h 510"/>
                <a:gd name="T6" fmla="*/ 126 w 461"/>
                <a:gd name="T7" fmla="*/ 495 h 510"/>
                <a:gd name="T8" fmla="*/ 25 w 461"/>
                <a:gd name="T9" fmla="*/ 437 h 510"/>
                <a:gd name="T10" fmla="*/ 2 w 461"/>
                <a:gd name="T11" fmla="*/ 423 h 510"/>
                <a:gd name="T12" fmla="*/ 1 w 461"/>
                <a:gd name="T13" fmla="*/ 423 h 510"/>
                <a:gd name="T14" fmla="*/ 0 w 461"/>
                <a:gd name="T15" fmla="*/ 423 h 510"/>
                <a:gd name="T16" fmla="*/ 5 w 461"/>
                <a:gd name="T17" fmla="*/ 425 h 510"/>
                <a:gd name="T18" fmla="*/ 9 w 461"/>
                <a:gd name="T19" fmla="*/ 426 h 510"/>
                <a:gd name="T20" fmla="*/ 9 w 461"/>
                <a:gd name="T21" fmla="*/ 426 h 510"/>
                <a:gd name="T22" fmla="*/ 10 w 461"/>
                <a:gd name="T23" fmla="*/ 427 h 510"/>
                <a:gd name="T24" fmla="*/ 11 w 461"/>
                <a:gd name="T25" fmla="*/ 427 h 510"/>
                <a:gd name="T26" fmla="*/ 12 w 461"/>
                <a:gd name="T27" fmla="*/ 427 h 510"/>
                <a:gd name="T28" fmla="*/ 14 w 461"/>
                <a:gd name="T29" fmla="*/ 427 h 510"/>
                <a:gd name="T30" fmla="*/ 16 w 461"/>
                <a:gd name="T31" fmla="*/ 427 h 510"/>
                <a:gd name="T32" fmla="*/ 35 w 461"/>
                <a:gd name="T33" fmla="*/ 423 h 510"/>
                <a:gd name="T34" fmla="*/ 35 w 461"/>
                <a:gd name="T35" fmla="*/ 423 h 510"/>
                <a:gd name="T36" fmla="*/ 37 w 461"/>
                <a:gd name="T37" fmla="*/ 423 h 510"/>
                <a:gd name="T38" fmla="*/ 39 w 461"/>
                <a:gd name="T39" fmla="*/ 421 h 510"/>
                <a:gd name="T40" fmla="*/ 43 w 461"/>
                <a:gd name="T41" fmla="*/ 418 h 510"/>
                <a:gd name="T42" fmla="*/ 43 w 461"/>
                <a:gd name="T43" fmla="*/ 418 h 510"/>
                <a:gd name="T44" fmla="*/ 45 w 461"/>
                <a:gd name="T45" fmla="*/ 417 h 510"/>
                <a:gd name="T46" fmla="*/ 143 w 461"/>
                <a:gd name="T47" fmla="*/ 318 h 510"/>
                <a:gd name="T48" fmla="*/ 174 w 461"/>
                <a:gd name="T49" fmla="*/ 287 h 510"/>
                <a:gd name="T50" fmla="*/ 174 w 461"/>
                <a:gd name="T51" fmla="*/ 287 h 510"/>
                <a:gd name="T52" fmla="*/ 461 w 461"/>
                <a:gd name="T5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1" h="510">
                  <a:moveTo>
                    <a:pt x="461" y="0"/>
                  </a:moveTo>
                  <a:cubicBezTo>
                    <a:pt x="461" y="227"/>
                    <a:pt x="461" y="227"/>
                    <a:pt x="461" y="227"/>
                  </a:cubicBezTo>
                  <a:cubicBezTo>
                    <a:pt x="203" y="485"/>
                    <a:pt x="203" y="485"/>
                    <a:pt x="203" y="485"/>
                  </a:cubicBezTo>
                  <a:cubicBezTo>
                    <a:pt x="183" y="506"/>
                    <a:pt x="151" y="510"/>
                    <a:pt x="126" y="495"/>
                  </a:cubicBezTo>
                  <a:cubicBezTo>
                    <a:pt x="25" y="437"/>
                    <a:pt x="25" y="437"/>
                    <a:pt x="25" y="437"/>
                  </a:cubicBezTo>
                  <a:cubicBezTo>
                    <a:pt x="2" y="423"/>
                    <a:pt x="2" y="423"/>
                    <a:pt x="2" y="423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2" y="423"/>
                    <a:pt x="3" y="424"/>
                    <a:pt x="5" y="425"/>
                  </a:cubicBezTo>
                  <a:cubicBezTo>
                    <a:pt x="6" y="425"/>
                    <a:pt x="8" y="426"/>
                    <a:pt x="9" y="426"/>
                  </a:cubicBezTo>
                  <a:cubicBezTo>
                    <a:pt x="9" y="426"/>
                    <a:pt x="9" y="426"/>
                    <a:pt x="9" y="426"/>
                  </a:cubicBezTo>
                  <a:cubicBezTo>
                    <a:pt x="10" y="426"/>
                    <a:pt x="10" y="427"/>
                    <a:pt x="10" y="427"/>
                  </a:cubicBezTo>
                  <a:cubicBezTo>
                    <a:pt x="11" y="427"/>
                    <a:pt x="11" y="427"/>
                    <a:pt x="11" y="427"/>
                  </a:cubicBezTo>
                  <a:cubicBezTo>
                    <a:pt x="11" y="427"/>
                    <a:pt x="11" y="427"/>
                    <a:pt x="12" y="427"/>
                  </a:cubicBezTo>
                  <a:cubicBezTo>
                    <a:pt x="12" y="427"/>
                    <a:pt x="13" y="427"/>
                    <a:pt x="14" y="427"/>
                  </a:cubicBezTo>
                  <a:cubicBezTo>
                    <a:pt x="15" y="427"/>
                    <a:pt x="15" y="427"/>
                    <a:pt x="16" y="427"/>
                  </a:cubicBezTo>
                  <a:cubicBezTo>
                    <a:pt x="22" y="428"/>
                    <a:pt x="29" y="427"/>
                    <a:pt x="35" y="423"/>
                  </a:cubicBezTo>
                  <a:cubicBezTo>
                    <a:pt x="35" y="423"/>
                    <a:pt x="35" y="423"/>
                    <a:pt x="35" y="423"/>
                  </a:cubicBezTo>
                  <a:cubicBezTo>
                    <a:pt x="36" y="423"/>
                    <a:pt x="37" y="423"/>
                    <a:pt x="37" y="423"/>
                  </a:cubicBezTo>
                  <a:cubicBezTo>
                    <a:pt x="38" y="422"/>
                    <a:pt x="39" y="422"/>
                    <a:pt x="39" y="421"/>
                  </a:cubicBezTo>
                  <a:cubicBezTo>
                    <a:pt x="41" y="420"/>
                    <a:pt x="42" y="419"/>
                    <a:pt x="43" y="418"/>
                  </a:cubicBezTo>
                  <a:cubicBezTo>
                    <a:pt x="43" y="418"/>
                    <a:pt x="43" y="418"/>
                    <a:pt x="43" y="418"/>
                  </a:cubicBezTo>
                  <a:cubicBezTo>
                    <a:pt x="44" y="417"/>
                    <a:pt x="44" y="417"/>
                    <a:pt x="45" y="417"/>
                  </a:cubicBezTo>
                  <a:cubicBezTo>
                    <a:pt x="143" y="318"/>
                    <a:pt x="143" y="318"/>
                    <a:pt x="143" y="318"/>
                  </a:cubicBezTo>
                  <a:cubicBezTo>
                    <a:pt x="174" y="287"/>
                    <a:pt x="174" y="287"/>
                    <a:pt x="174" y="287"/>
                  </a:cubicBezTo>
                  <a:cubicBezTo>
                    <a:pt x="174" y="287"/>
                    <a:pt x="174" y="287"/>
                    <a:pt x="174" y="287"/>
                  </a:cubicBezTo>
                  <a:lnTo>
                    <a:pt x="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4" name="Freeform 42"/>
            <p:cNvSpPr>
              <a:spLocks/>
            </p:cNvSpPr>
            <p:nvPr userDrawn="1"/>
          </p:nvSpPr>
          <p:spPr bwMode="auto">
            <a:xfrm>
              <a:off x="7608888" y="5508625"/>
              <a:ext cx="523875" cy="717550"/>
            </a:xfrm>
            <a:custGeom>
              <a:avLst/>
              <a:gdLst>
                <a:gd name="T0" fmla="*/ 52 w 165"/>
                <a:gd name="T1" fmla="*/ 0 h 226"/>
                <a:gd name="T2" fmla="*/ 165 w 165"/>
                <a:gd name="T3" fmla="*/ 114 h 226"/>
                <a:gd name="T4" fmla="*/ 67 w 165"/>
                <a:gd name="T5" fmla="*/ 213 h 226"/>
                <a:gd name="T6" fmla="*/ 23 w 165"/>
                <a:gd name="T7" fmla="*/ 219 h 226"/>
                <a:gd name="T8" fmla="*/ 21 w 165"/>
                <a:gd name="T9" fmla="*/ 218 h 226"/>
                <a:gd name="T10" fmla="*/ 5 w 165"/>
                <a:gd name="T11" fmla="*/ 177 h 226"/>
                <a:gd name="T12" fmla="*/ 52 w 165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26">
                  <a:moveTo>
                    <a:pt x="52" y="0"/>
                  </a:moveTo>
                  <a:cubicBezTo>
                    <a:pt x="165" y="114"/>
                    <a:pt x="165" y="114"/>
                    <a:pt x="165" y="114"/>
                  </a:cubicBezTo>
                  <a:cubicBezTo>
                    <a:pt x="67" y="213"/>
                    <a:pt x="67" y="213"/>
                    <a:pt x="67" y="213"/>
                  </a:cubicBezTo>
                  <a:cubicBezTo>
                    <a:pt x="54" y="226"/>
                    <a:pt x="36" y="226"/>
                    <a:pt x="23" y="219"/>
                  </a:cubicBezTo>
                  <a:cubicBezTo>
                    <a:pt x="21" y="218"/>
                    <a:pt x="21" y="218"/>
                    <a:pt x="21" y="218"/>
                  </a:cubicBezTo>
                  <a:cubicBezTo>
                    <a:pt x="8" y="210"/>
                    <a:pt x="0" y="195"/>
                    <a:pt x="5" y="177"/>
                  </a:cubicBezTo>
                  <a:lnTo>
                    <a:pt x="5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50000">
                  <a:schemeClr val="tx1">
                    <a:alpha val="0"/>
                  </a:schemeClr>
                </a:gs>
              </a:gsLst>
              <a:lin ang="180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5" name="Freeform 43"/>
            <p:cNvSpPr>
              <a:spLocks/>
            </p:cNvSpPr>
            <p:nvPr userDrawn="1"/>
          </p:nvSpPr>
          <p:spPr bwMode="auto">
            <a:xfrm>
              <a:off x="7675563" y="5108575"/>
              <a:ext cx="701675" cy="1117600"/>
            </a:xfrm>
            <a:custGeom>
              <a:avLst/>
              <a:gdLst>
                <a:gd name="T0" fmla="*/ 0 w 221"/>
                <a:gd name="T1" fmla="*/ 344 h 352"/>
                <a:gd name="T2" fmla="*/ 199 w 221"/>
                <a:gd name="T3" fmla="*/ 0 h 352"/>
                <a:gd name="T4" fmla="*/ 215 w 221"/>
                <a:gd name="T5" fmla="*/ 60 h 352"/>
                <a:gd name="T6" fmla="*/ 175 w 221"/>
                <a:gd name="T7" fmla="*/ 209 h 352"/>
                <a:gd name="T8" fmla="*/ 46 w 221"/>
                <a:gd name="T9" fmla="*/ 339 h 352"/>
                <a:gd name="T10" fmla="*/ 1 w 221"/>
                <a:gd name="T11" fmla="*/ 345 h 352"/>
                <a:gd name="T12" fmla="*/ 0 w 221"/>
                <a:gd name="T13" fmla="*/ 34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352">
                  <a:moveTo>
                    <a:pt x="0" y="344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14" y="16"/>
                    <a:pt x="221" y="38"/>
                    <a:pt x="215" y="60"/>
                  </a:cubicBezTo>
                  <a:cubicBezTo>
                    <a:pt x="175" y="209"/>
                    <a:pt x="175" y="209"/>
                    <a:pt x="175" y="209"/>
                  </a:cubicBezTo>
                  <a:cubicBezTo>
                    <a:pt x="46" y="339"/>
                    <a:pt x="46" y="339"/>
                    <a:pt x="46" y="339"/>
                  </a:cubicBezTo>
                  <a:cubicBezTo>
                    <a:pt x="32" y="352"/>
                    <a:pt x="15" y="352"/>
                    <a:pt x="1" y="345"/>
                  </a:cubicBezTo>
                  <a:lnTo>
                    <a:pt x="0" y="3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1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918" y="1778356"/>
            <a:ext cx="10562167" cy="1664224"/>
          </a:xfrm>
        </p:spPr>
        <p:txBody>
          <a:bodyPr anchor="b"/>
          <a:lstStyle>
            <a:lvl1pPr algn="ctr">
              <a:lnSpc>
                <a:spcPts val="43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Insert Your</a:t>
            </a:r>
            <a:br>
              <a:rPr lang="en-US"/>
            </a:br>
            <a:r>
              <a:rPr lang="en-US"/>
              <a:t>Section Break Title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5871323" y="3661031"/>
            <a:ext cx="4493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814918" y="3917306"/>
            <a:ext cx="10562167" cy="996950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300" kern="1200" baseline="0" dirty="0" smtClean="0">
                <a:solidFill>
                  <a:schemeClr val="tx2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100" kern="120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100" kern="12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52728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>
            <a:spLocks/>
          </p:cNvSpPr>
          <p:nvPr userDrawn="1"/>
        </p:nvSpPr>
        <p:spPr bwMode="auto">
          <a:xfrm>
            <a:off x="-1" y="0"/>
            <a:ext cx="11738620" cy="1160833"/>
          </a:xfrm>
          <a:custGeom>
            <a:avLst/>
            <a:gdLst>
              <a:gd name="connsiteX0" fmla="*/ 0 w 11738620"/>
              <a:gd name="connsiteY0" fmla="*/ 0 h 1160833"/>
              <a:gd name="connsiteX1" fmla="*/ 3519305 w 11738620"/>
              <a:gd name="connsiteY1" fmla="*/ 0 h 1160833"/>
              <a:gd name="connsiteX2" fmla="*/ 3773767 w 11738620"/>
              <a:gd name="connsiteY2" fmla="*/ 0 h 1160833"/>
              <a:gd name="connsiteX3" fmla="*/ 4388476 w 11738620"/>
              <a:gd name="connsiteY3" fmla="*/ 0 h 1160833"/>
              <a:gd name="connsiteX4" fmla="*/ 5109954 w 11738620"/>
              <a:gd name="connsiteY4" fmla="*/ 0 h 1160833"/>
              <a:gd name="connsiteX5" fmla="*/ 5124212 w 11738620"/>
              <a:gd name="connsiteY5" fmla="*/ 0 h 1160833"/>
              <a:gd name="connsiteX6" fmla="*/ 5737635 w 11738620"/>
              <a:gd name="connsiteY6" fmla="*/ 0 h 1160833"/>
              <a:gd name="connsiteX7" fmla="*/ 6239864 w 11738620"/>
              <a:gd name="connsiteY7" fmla="*/ 0 h 1160833"/>
              <a:gd name="connsiteX8" fmla="*/ 6279350 w 11738620"/>
              <a:gd name="connsiteY8" fmla="*/ 0 h 1160833"/>
              <a:gd name="connsiteX9" fmla="*/ 6642017 w 11738620"/>
              <a:gd name="connsiteY9" fmla="*/ 0 h 1160833"/>
              <a:gd name="connsiteX10" fmla="*/ 6955215 w 11738620"/>
              <a:gd name="connsiteY10" fmla="*/ 0 h 1160833"/>
              <a:gd name="connsiteX11" fmla="*/ 7190577 w 11738620"/>
              <a:gd name="connsiteY11" fmla="*/ 0 h 1160833"/>
              <a:gd name="connsiteX12" fmla="*/ 7293073 w 11738620"/>
              <a:gd name="connsiteY12" fmla="*/ 0 h 1160833"/>
              <a:gd name="connsiteX13" fmla="*/ 7472269 w 11738620"/>
              <a:gd name="connsiteY13" fmla="*/ 0 h 1160833"/>
              <a:gd name="connsiteX14" fmla="*/ 7576051 w 11738620"/>
              <a:gd name="connsiteY14" fmla="*/ 0 h 1160833"/>
              <a:gd name="connsiteX15" fmla="*/ 7590877 w 11738620"/>
              <a:gd name="connsiteY15" fmla="*/ 0 h 1160833"/>
              <a:gd name="connsiteX16" fmla="*/ 8162243 w 11738620"/>
              <a:gd name="connsiteY16" fmla="*/ 0 h 1160833"/>
              <a:gd name="connsiteX17" fmla="*/ 11364644 w 11738620"/>
              <a:gd name="connsiteY17" fmla="*/ 0 h 1160833"/>
              <a:gd name="connsiteX18" fmla="*/ 11364644 w 11738620"/>
              <a:gd name="connsiteY18" fmla="*/ 660827 h 1160833"/>
              <a:gd name="connsiteX19" fmla="*/ 11694936 w 11738620"/>
              <a:gd name="connsiteY19" fmla="*/ 991240 h 1160833"/>
              <a:gd name="connsiteX20" fmla="*/ 11735857 w 11738620"/>
              <a:gd name="connsiteY20" fmla="*/ 1093581 h 1160833"/>
              <a:gd name="connsiteX21" fmla="*/ 11735857 w 11738620"/>
              <a:gd name="connsiteY21" fmla="*/ 1096505 h 1160833"/>
              <a:gd name="connsiteX22" fmla="*/ 11648169 w 11738620"/>
              <a:gd name="connsiteY22" fmla="*/ 1160833 h 1160833"/>
              <a:gd name="connsiteX23" fmla="*/ 7997415 w 11738620"/>
              <a:gd name="connsiteY23" fmla="*/ 1160833 h 1160833"/>
              <a:gd name="connsiteX24" fmla="*/ 7874402 w 11738620"/>
              <a:gd name="connsiteY24" fmla="*/ 1160833 h 1160833"/>
              <a:gd name="connsiteX25" fmla="*/ 7095781 w 11738620"/>
              <a:gd name="connsiteY25" fmla="*/ 1160833 h 1160833"/>
              <a:gd name="connsiteX26" fmla="*/ 6488308 w 11738620"/>
              <a:gd name="connsiteY26" fmla="*/ 1160833 h 1160833"/>
              <a:gd name="connsiteX27" fmla="*/ 6332564 w 11738620"/>
              <a:gd name="connsiteY27" fmla="*/ 1160833 h 1160833"/>
              <a:gd name="connsiteX28" fmla="*/ 5696229 w 11738620"/>
              <a:gd name="connsiteY28" fmla="*/ 1160833 h 1160833"/>
              <a:gd name="connsiteX29" fmla="*/ 5275234 w 11738620"/>
              <a:gd name="connsiteY29" fmla="*/ 1160833 h 1160833"/>
              <a:gd name="connsiteX30" fmla="*/ 5175242 w 11738620"/>
              <a:gd name="connsiteY30" fmla="*/ 1160833 h 1160833"/>
              <a:gd name="connsiteX31" fmla="*/ 4433172 w 11738620"/>
              <a:gd name="connsiteY31" fmla="*/ 1160833 h 1160833"/>
              <a:gd name="connsiteX32" fmla="*/ 4223648 w 11738620"/>
              <a:gd name="connsiteY32" fmla="*/ 1160833 h 1160833"/>
              <a:gd name="connsiteX33" fmla="*/ 4189019 w 11738620"/>
              <a:gd name="connsiteY33" fmla="*/ 1160833 h 1160833"/>
              <a:gd name="connsiteX34" fmla="*/ 3773767 w 11738620"/>
              <a:gd name="connsiteY34" fmla="*/ 1160833 h 1160833"/>
              <a:gd name="connsiteX35" fmla="*/ 3322013 w 11738620"/>
              <a:gd name="connsiteY35" fmla="*/ 1160833 h 1160833"/>
              <a:gd name="connsiteX36" fmla="*/ 0 w 11738620"/>
              <a:gd name="connsiteY36" fmla="*/ 1160833 h 1160833"/>
              <a:gd name="connsiteX37" fmla="*/ 0 w 11738620"/>
              <a:gd name="connsiteY37" fmla="*/ 0 h 116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738620" h="1160833">
                <a:moveTo>
                  <a:pt x="0" y="0"/>
                </a:moveTo>
                <a:cubicBezTo>
                  <a:pt x="1423289" y="0"/>
                  <a:pt x="2579712" y="0"/>
                  <a:pt x="3519305" y="0"/>
                </a:cubicBezTo>
                <a:lnTo>
                  <a:pt x="3773767" y="0"/>
                </a:lnTo>
                <a:lnTo>
                  <a:pt x="4388476" y="0"/>
                </a:lnTo>
                <a:lnTo>
                  <a:pt x="5109954" y="0"/>
                </a:lnTo>
                <a:lnTo>
                  <a:pt x="5124212" y="0"/>
                </a:lnTo>
                <a:lnTo>
                  <a:pt x="5737635" y="0"/>
                </a:lnTo>
                <a:lnTo>
                  <a:pt x="6239864" y="0"/>
                </a:lnTo>
                <a:lnTo>
                  <a:pt x="6279350" y="0"/>
                </a:lnTo>
                <a:lnTo>
                  <a:pt x="6642017" y="0"/>
                </a:lnTo>
                <a:lnTo>
                  <a:pt x="6955215" y="0"/>
                </a:lnTo>
                <a:lnTo>
                  <a:pt x="7190577" y="0"/>
                </a:lnTo>
                <a:lnTo>
                  <a:pt x="7293073" y="0"/>
                </a:lnTo>
                <a:lnTo>
                  <a:pt x="7472269" y="0"/>
                </a:lnTo>
                <a:lnTo>
                  <a:pt x="7576051" y="0"/>
                </a:lnTo>
                <a:lnTo>
                  <a:pt x="7590877" y="0"/>
                </a:lnTo>
                <a:lnTo>
                  <a:pt x="8162243" y="0"/>
                </a:lnTo>
                <a:cubicBezTo>
                  <a:pt x="11364644" y="0"/>
                  <a:pt x="11364644" y="0"/>
                  <a:pt x="11364644" y="0"/>
                </a:cubicBezTo>
                <a:cubicBezTo>
                  <a:pt x="11364644" y="660827"/>
                  <a:pt x="11364644" y="660827"/>
                  <a:pt x="11364644" y="660827"/>
                </a:cubicBezTo>
                <a:cubicBezTo>
                  <a:pt x="11694936" y="991240"/>
                  <a:pt x="11694936" y="991240"/>
                  <a:pt x="11694936" y="991240"/>
                </a:cubicBezTo>
                <a:cubicBezTo>
                  <a:pt x="11732934" y="1014632"/>
                  <a:pt x="11744626" y="1055569"/>
                  <a:pt x="11735857" y="1093581"/>
                </a:cubicBezTo>
                <a:cubicBezTo>
                  <a:pt x="11735857" y="1096505"/>
                  <a:pt x="11735857" y="1096505"/>
                  <a:pt x="11735857" y="1096505"/>
                </a:cubicBezTo>
                <a:cubicBezTo>
                  <a:pt x="11724166" y="1131593"/>
                  <a:pt x="11694936" y="1160833"/>
                  <a:pt x="11648169" y="1160833"/>
                </a:cubicBezTo>
                <a:cubicBezTo>
                  <a:pt x="10171719" y="1160833"/>
                  <a:pt x="8972103" y="1160833"/>
                  <a:pt x="7997415" y="1160833"/>
                </a:cubicBezTo>
                <a:lnTo>
                  <a:pt x="7874402" y="1160833"/>
                </a:lnTo>
                <a:lnTo>
                  <a:pt x="7095781" y="1160833"/>
                </a:lnTo>
                <a:lnTo>
                  <a:pt x="6488308" y="1160833"/>
                </a:lnTo>
                <a:lnTo>
                  <a:pt x="6332564" y="1160833"/>
                </a:lnTo>
                <a:cubicBezTo>
                  <a:pt x="6099946" y="1160833"/>
                  <a:pt x="5888475" y="1160833"/>
                  <a:pt x="5696229" y="1160833"/>
                </a:cubicBezTo>
                <a:lnTo>
                  <a:pt x="5275234" y="1160833"/>
                </a:lnTo>
                <a:lnTo>
                  <a:pt x="5175242" y="1160833"/>
                </a:lnTo>
                <a:cubicBezTo>
                  <a:pt x="4863803" y="1160833"/>
                  <a:pt x="4621573" y="1160833"/>
                  <a:pt x="4433172" y="1160833"/>
                </a:cubicBezTo>
                <a:lnTo>
                  <a:pt x="4223648" y="1160833"/>
                </a:lnTo>
                <a:lnTo>
                  <a:pt x="4189019" y="1160833"/>
                </a:lnTo>
                <a:cubicBezTo>
                  <a:pt x="3773767" y="1160833"/>
                  <a:pt x="3773767" y="1160833"/>
                  <a:pt x="3773767" y="1160833"/>
                </a:cubicBezTo>
                <a:lnTo>
                  <a:pt x="3322013" y="1160833"/>
                </a:lnTo>
                <a:cubicBezTo>
                  <a:pt x="0" y="1160833"/>
                  <a:pt x="0" y="1160833"/>
                  <a:pt x="0" y="1160833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8" name="Freeform 7"/>
          <p:cNvSpPr>
            <a:spLocks/>
          </p:cNvSpPr>
          <p:nvPr userDrawn="1"/>
        </p:nvSpPr>
        <p:spPr bwMode="auto">
          <a:xfrm>
            <a:off x="10890814" y="356730"/>
            <a:ext cx="944456" cy="736851"/>
          </a:xfrm>
          <a:custGeom>
            <a:avLst/>
            <a:gdLst>
              <a:gd name="T0" fmla="*/ 18 w 323"/>
              <a:gd name="T1" fmla="*/ 69 h 252"/>
              <a:gd name="T2" fmla="*/ 29 w 323"/>
              <a:gd name="T3" fmla="*/ 75 h 252"/>
              <a:gd name="T4" fmla="*/ 275 w 323"/>
              <a:gd name="T5" fmla="*/ 217 h 252"/>
              <a:gd name="T6" fmla="*/ 275 w 323"/>
              <a:gd name="T7" fmla="*/ 217 h 252"/>
              <a:gd name="T8" fmla="*/ 289 w 323"/>
              <a:gd name="T9" fmla="*/ 252 h 252"/>
              <a:gd name="T10" fmla="*/ 295 w 323"/>
              <a:gd name="T11" fmla="*/ 229 h 252"/>
              <a:gd name="T12" fmla="*/ 321 w 323"/>
              <a:gd name="T13" fmla="*/ 135 h 252"/>
              <a:gd name="T14" fmla="*/ 322 w 323"/>
              <a:gd name="T15" fmla="*/ 122 h 252"/>
              <a:gd name="T16" fmla="*/ 296 w 323"/>
              <a:gd name="T17" fmla="*/ 75 h 252"/>
              <a:gd name="T18" fmla="*/ 165 w 323"/>
              <a:gd name="T19" fmla="*/ 0 h 252"/>
              <a:gd name="T20" fmla="*/ 33 w 323"/>
              <a:gd name="T21" fmla="*/ 6 h 252"/>
              <a:gd name="T22" fmla="*/ 4 w 323"/>
              <a:gd name="T23" fmla="*/ 34 h 252"/>
              <a:gd name="T24" fmla="*/ 3 w 323"/>
              <a:gd name="T25" fmla="*/ 35 h 252"/>
              <a:gd name="T26" fmla="*/ 18 w 323"/>
              <a:gd name="T27" fmla="*/ 69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252">
                <a:moveTo>
                  <a:pt x="18" y="69"/>
                </a:moveTo>
                <a:cubicBezTo>
                  <a:pt x="29" y="75"/>
                  <a:pt x="29" y="75"/>
                  <a:pt x="29" y="75"/>
                </a:cubicBezTo>
                <a:cubicBezTo>
                  <a:pt x="275" y="217"/>
                  <a:pt x="275" y="217"/>
                  <a:pt x="275" y="217"/>
                </a:cubicBezTo>
                <a:cubicBezTo>
                  <a:pt x="275" y="217"/>
                  <a:pt x="275" y="217"/>
                  <a:pt x="275" y="217"/>
                </a:cubicBezTo>
                <a:cubicBezTo>
                  <a:pt x="288" y="225"/>
                  <a:pt x="292" y="239"/>
                  <a:pt x="289" y="252"/>
                </a:cubicBezTo>
                <a:cubicBezTo>
                  <a:pt x="295" y="229"/>
                  <a:pt x="295" y="229"/>
                  <a:pt x="295" y="229"/>
                </a:cubicBezTo>
                <a:cubicBezTo>
                  <a:pt x="321" y="135"/>
                  <a:pt x="321" y="135"/>
                  <a:pt x="321" y="135"/>
                </a:cubicBezTo>
                <a:cubicBezTo>
                  <a:pt x="322" y="131"/>
                  <a:pt x="322" y="126"/>
                  <a:pt x="322" y="122"/>
                </a:cubicBezTo>
                <a:cubicBezTo>
                  <a:pt x="323" y="103"/>
                  <a:pt x="313" y="85"/>
                  <a:pt x="296" y="75"/>
                </a:cubicBezTo>
                <a:cubicBezTo>
                  <a:pt x="165" y="0"/>
                  <a:pt x="165" y="0"/>
                  <a:pt x="165" y="0"/>
                </a:cubicBezTo>
                <a:cubicBezTo>
                  <a:pt x="33" y="6"/>
                  <a:pt x="33" y="6"/>
                  <a:pt x="33" y="6"/>
                </a:cubicBezTo>
                <a:cubicBezTo>
                  <a:pt x="18" y="6"/>
                  <a:pt x="7" y="22"/>
                  <a:pt x="4" y="34"/>
                </a:cubicBezTo>
                <a:cubicBezTo>
                  <a:pt x="3" y="35"/>
                  <a:pt x="3" y="35"/>
                  <a:pt x="3" y="35"/>
                </a:cubicBezTo>
                <a:cubicBezTo>
                  <a:pt x="0" y="47"/>
                  <a:pt x="5" y="61"/>
                  <a:pt x="18" y="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9" name="Freeform 8"/>
          <p:cNvSpPr>
            <a:spLocks/>
          </p:cNvSpPr>
          <p:nvPr userDrawn="1"/>
        </p:nvSpPr>
        <p:spPr bwMode="auto">
          <a:xfrm>
            <a:off x="10902510" y="0"/>
            <a:ext cx="1289490" cy="456146"/>
          </a:xfrm>
          <a:custGeom>
            <a:avLst/>
            <a:gdLst>
              <a:gd name="T0" fmla="*/ 0 w 441"/>
              <a:gd name="T1" fmla="*/ 156 h 156"/>
              <a:gd name="T2" fmla="*/ 29 w 441"/>
              <a:gd name="T3" fmla="*/ 133 h 156"/>
              <a:gd name="T4" fmla="*/ 441 w 441"/>
              <a:gd name="T5" fmla="*/ 133 h 156"/>
              <a:gd name="T6" fmla="*/ 441 w 441"/>
              <a:gd name="T7" fmla="*/ 0 h 156"/>
              <a:gd name="T8" fmla="*/ 82 w 441"/>
              <a:gd name="T9" fmla="*/ 0 h 156"/>
              <a:gd name="T10" fmla="*/ 31 w 441"/>
              <a:gd name="T11" fmla="*/ 39 h 156"/>
              <a:gd name="T12" fmla="*/ 6 w 441"/>
              <a:gd name="T13" fmla="*/ 133 h 156"/>
              <a:gd name="T14" fmla="*/ 0 w 441"/>
              <a:gd name="T15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1" h="156">
                <a:moveTo>
                  <a:pt x="0" y="156"/>
                </a:moveTo>
                <a:cubicBezTo>
                  <a:pt x="3" y="144"/>
                  <a:pt x="14" y="133"/>
                  <a:pt x="29" y="133"/>
                </a:cubicBezTo>
                <a:cubicBezTo>
                  <a:pt x="441" y="133"/>
                  <a:pt x="441" y="133"/>
                  <a:pt x="441" y="133"/>
                </a:cubicBezTo>
                <a:cubicBezTo>
                  <a:pt x="441" y="0"/>
                  <a:pt x="441" y="0"/>
                  <a:pt x="441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58" y="0"/>
                  <a:pt x="37" y="16"/>
                  <a:pt x="31" y="39"/>
                </a:cubicBezTo>
                <a:cubicBezTo>
                  <a:pt x="6" y="133"/>
                  <a:pt x="6" y="133"/>
                  <a:pt x="6" y="133"/>
                </a:cubicBezTo>
                <a:lnTo>
                  <a:pt x="0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49"/>
          <p:cNvSpPr>
            <a:spLocks/>
          </p:cNvSpPr>
          <p:nvPr userDrawn="1"/>
        </p:nvSpPr>
        <p:spPr bwMode="auto">
          <a:xfrm>
            <a:off x="11311872" y="771939"/>
            <a:ext cx="432754" cy="388894"/>
          </a:xfrm>
          <a:custGeom>
            <a:avLst/>
            <a:gdLst>
              <a:gd name="T0" fmla="*/ 0 w 148"/>
              <a:gd name="T1" fmla="*/ 0 h 133"/>
              <a:gd name="T2" fmla="*/ 0 w 148"/>
              <a:gd name="T3" fmla="*/ 133 h 133"/>
              <a:gd name="T4" fmla="*/ 115 w 148"/>
              <a:gd name="T5" fmla="*/ 133 h 133"/>
              <a:gd name="T6" fmla="*/ 145 w 148"/>
              <a:gd name="T7" fmla="*/ 111 h 133"/>
              <a:gd name="T8" fmla="*/ 145 w 148"/>
              <a:gd name="T9" fmla="*/ 110 h 133"/>
              <a:gd name="T10" fmla="*/ 131 w 148"/>
              <a:gd name="T11" fmla="*/ 75 h 133"/>
              <a:gd name="T12" fmla="*/ 0 w 148"/>
              <a:gd name="T1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" h="133">
                <a:moveTo>
                  <a:pt x="0" y="0"/>
                </a:moveTo>
                <a:cubicBezTo>
                  <a:pt x="0" y="133"/>
                  <a:pt x="0" y="133"/>
                  <a:pt x="0" y="133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31" y="133"/>
                  <a:pt x="141" y="123"/>
                  <a:pt x="145" y="111"/>
                </a:cubicBezTo>
                <a:cubicBezTo>
                  <a:pt x="145" y="110"/>
                  <a:pt x="145" y="110"/>
                  <a:pt x="145" y="110"/>
                </a:cubicBezTo>
                <a:cubicBezTo>
                  <a:pt x="148" y="97"/>
                  <a:pt x="144" y="83"/>
                  <a:pt x="131" y="7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1" name="Freeform 50"/>
          <p:cNvSpPr>
            <a:spLocks/>
          </p:cNvSpPr>
          <p:nvPr userDrawn="1"/>
        </p:nvSpPr>
        <p:spPr bwMode="auto">
          <a:xfrm>
            <a:off x="10534085" y="771939"/>
            <a:ext cx="1210541" cy="321641"/>
          </a:xfrm>
          <a:custGeom>
            <a:avLst/>
            <a:gdLst>
              <a:gd name="T0" fmla="*/ 0 w 414"/>
              <a:gd name="T1" fmla="*/ 0 h 110"/>
              <a:gd name="T2" fmla="*/ 411 w 414"/>
              <a:gd name="T3" fmla="*/ 110 h 110"/>
              <a:gd name="T4" fmla="*/ 397 w 414"/>
              <a:gd name="T5" fmla="*/ 75 h 110"/>
              <a:gd name="T6" fmla="*/ 266 w 414"/>
              <a:gd name="T7" fmla="*/ 0 h 110"/>
              <a:gd name="T8" fmla="*/ 0 w 414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110">
                <a:moveTo>
                  <a:pt x="0" y="0"/>
                </a:moveTo>
                <a:cubicBezTo>
                  <a:pt x="411" y="110"/>
                  <a:pt x="411" y="110"/>
                  <a:pt x="411" y="110"/>
                </a:cubicBezTo>
                <a:cubicBezTo>
                  <a:pt x="414" y="97"/>
                  <a:pt x="410" y="83"/>
                  <a:pt x="397" y="75"/>
                </a:cubicBezTo>
                <a:cubicBezTo>
                  <a:pt x="266" y="0"/>
                  <a:pt x="266" y="0"/>
                  <a:pt x="26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53"/>
          <p:cNvSpPr>
            <a:spLocks/>
          </p:cNvSpPr>
          <p:nvPr userDrawn="1"/>
        </p:nvSpPr>
        <p:spPr bwMode="auto">
          <a:xfrm>
            <a:off x="10899586" y="388894"/>
            <a:ext cx="932760" cy="318717"/>
          </a:xfrm>
          <a:custGeom>
            <a:avLst/>
            <a:gdLst>
              <a:gd name="T0" fmla="*/ 0 w 319"/>
              <a:gd name="T1" fmla="*/ 24 h 109"/>
              <a:gd name="T2" fmla="*/ 319 w 319"/>
              <a:gd name="T3" fmla="*/ 109 h 109"/>
              <a:gd name="T4" fmla="*/ 293 w 319"/>
              <a:gd name="T5" fmla="*/ 64 h 109"/>
              <a:gd name="T6" fmla="*/ 182 w 319"/>
              <a:gd name="T7" fmla="*/ 0 h 109"/>
              <a:gd name="T8" fmla="*/ 30 w 319"/>
              <a:gd name="T9" fmla="*/ 0 h 109"/>
              <a:gd name="T10" fmla="*/ 1 w 319"/>
              <a:gd name="T11" fmla="*/ 23 h 109"/>
              <a:gd name="T12" fmla="*/ 0 w 319"/>
              <a:gd name="T13" fmla="*/ 24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109">
                <a:moveTo>
                  <a:pt x="0" y="24"/>
                </a:moveTo>
                <a:cubicBezTo>
                  <a:pt x="319" y="109"/>
                  <a:pt x="319" y="109"/>
                  <a:pt x="319" y="109"/>
                </a:cubicBezTo>
                <a:cubicBezTo>
                  <a:pt x="319" y="91"/>
                  <a:pt x="309" y="74"/>
                  <a:pt x="293" y="64"/>
                </a:cubicBezTo>
                <a:cubicBezTo>
                  <a:pt x="182" y="0"/>
                  <a:pt x="182" y="0"/>
                  <a:pt x="18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4" y="11"/>
                  <a:pt x="1" y="23"/>
                </a:cubicBezTo>
                <a:lnTo>
                  <a:pt x="0" y="24"/>
                </a:lnTo>
                <a:close/>
              </a:path>
            </a:pathLst>
          </a:cu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95325" y="57151"/>
            <a:ext cx="10801350" cy="1098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95325" y="6512983"/>
            <a:ext cx="4783137" cy="2370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en-US" sz="800" b="0" kern="1200" dirty="0" smtClean="0">
                <a:solidFill>
                  <a:schemeClr val="tx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Converting your business from Good to Great.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0923764" y="6519333"/>
            <a:ext cx="572911" cy="2370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US" sz="900" kern="1200" smtClean="0">
                <a:solidFill>
                  <a:schemeClr val="tx2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409FBBB-C588-4B8D-A7FF-E25C81CC24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8" r:id="rId2"/>
    <p:sldLayoutId id="2147483685" r:id="rId3"/>
    <p:sldLayoutId id="2147483689" r:id="rId4"/>
    <p:sldLayoutId id="2147483690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7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42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DFD82E4-890D-694F-A258-3CBEDF6A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4112" y="562629"/>
            <a:ext cx="8662434" cy="261260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Churn Analysis in Subscription-Based Businesses from Prediction to Inference</a:t>
            </a:r>
            <a:br>
              <a:rPr lang="en-CN" dirty="0">
                <a:solidFill>
                  <a:schemeClr val="tx2"/>
                </a:solidFill>
              </a:rPr>
            </a:b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64470BBB-BA4C-4E40-9106-B19F614D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7295" y="5226634"/>
            <a:ext cx="3434705" cy="134751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>
                <a:solidFill>
                  <a:schemeClr val="tx2">
                    <a:alpha val="40000"/>
                  </a:schemeClr>
                </a:solidFill>
              </a:rPr>
              <a:t>Reported by Group 18</a:t>
            </a: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2">
                    <a:alpha val="40000"/>
                  </a:schemeClr>
                </a:solidFill>
              </a:rPr>
              <a:t>Supervisor: David Hason</a:t>
            </a: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2">
                    <a:alpha val="40000"/>
                  </a:schemeClr>
                </a:solidFill>
              </a:rPr>
              <a:t>Speakers: Yangyang, Weilin, Jim, Sammi</a:t>
            </a: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2">
                    <a:alpha val="40000"/>
                  </a:schemeClr>
                </a:solidFill>
              </a:rPr>
              <a:t>The report date: 04/20/2022</a:t>
            </a:r>
          </a:p>
          <a:p>
            <a:pPr>
              <a:lnSpc>
                <a:spcPct val="130000"/>
              </a:lnSpc>
            </a:pPr>
            <a:endParaRPr lang="en-US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F404D8C-AD8C-894F-8F16-1B5DC28EF839}"/>
              </a:ext>
            </a:extLst>
          </p:cNvPr>
          <p:cNvSpPr txBox="1">
            <a:spLocks/>
          </p:cNvSpPr>
          <p:nvPr/>
        </p:nvSpPr>
        <p:spPr>
          <a:xfrm>
            <a:off x="2688818" y="2254295"/>
            <a:ext cx="8922629" cy="96554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>
                    <a:lumMod val="20000"/>
                    <a:lumOff val="80000"/>
                  </a:schemeClr>
                </a:solidFill>
              </a:rPr>
              <a:t>Mid-project update and presentation</a:t>
            </a:r>
            <a:endParaRPr lang="en-US" altLang="ko-KR" sz="320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0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62083-A332-FC4A-9C8E-2A71DF74A5CB}"/>
              </a:ext>
            </a:extLst>
          </p:cNvPr>
          <p:cNvSpPr txBox="1"/>
          <p:nvPr/>
        </p:nvSpPr>
        <p:spPr>
          <a:xfrm>
            <a:off x="1338146" y="2110588"/>
            <a:ext cx="9585618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/>
              <a:t>To satisfy model performance, two main inclusion criteria are applied: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Only retained data on customers older than six months.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Removed account balances below $1,500 to improve forecasts</a:t>
            </a:r>
          </a:p>
          <a:p>
            <a:pPr>
              <a:lnSpc>
                <a:spcPct val="200000"/>
              </a:lnSpc>
            </a:pPr>
            <a:endParaRPr lang="en-C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F9A03-DE93-3B4E-82C5-712E5244DED7}"/>
              </a:ext>
            </a:extLst>
          </p:cNvPr>
          <p:cNvSpPr txBox="1"/>
          <p:nvPr/>
        </p:nvSpPr>
        <p:spPr>
          <a:xfrm>
            <a:off x="695325" y="1497314"/>
            <a:ext cx="5538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are the results of the data audit？</a:t>
            </a:r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9E7F7E-9B90-6243-8D12-533F61E78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348" y="4102352"/>
            <a:ext cx="4033653" cy="2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B4046BBF-A906-A945-9FD9-B03E130F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83" y="1561171"/>
            <a:ext cx="10562167" cy="755136"/>
          </a:xfrm>
        </p:spPr>
        <p:txBody>
          <a:bodyPr/>
          <a:lstStyle/>
          <a:p>
            <a:r>
              <a:rPr lang="en-US"/>
              <a:t>3.0 Initial Finding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FAF06-306A-3A4D-9F9B-86D0F56DCA59}"/>
              </a:ext>
            </a:extLst>
          </p:cNvPr>
          <p:cNvSpPr txBox="1"/>
          <p:nvPr/>
        </p:nvSpPr>
        <p:spPr>
          <a:xfrm>
            <a:off x="3168806" y="2390751"/>
            <a:ext cx="7554612" cy="33592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5000"/>
                  </a:schemeClr>
                </a:solidFill>
              </a:rPr>
              <a:t>Age distribution, and Relationship between age and churn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5000"/>
                  </a:schemeClr>
                </a:solidFill>
              </a:rPr>
              <a:t>The relationship between acc_tenure and churn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5000"/>
                  </a:schemeClr>
                </a:solidFill>
              </a:rPr>
              <a:t>The relationship between acc_balance and churn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5000"/>
                  </a:schemeClr>
                </a:solidFill>
              </a:rPr>
              <a:t>Number of investment options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5000"/>
                  </a:schemeClr>
                </a:solidFill>
                <a:cs typeface="Arial"/>
              </a:rPr>
              <a:t>The relationship between customer account balance change and Churn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95000"/>
                  </a:schemeClr>
                </a:solidFill>
              </a:rPr>
              <a:t>The weight diagram of feature importance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95000"/>
                  </a:schemeClr>
                </a:solidFill>
              </a:rPr>
              <a:t>    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CN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1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12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72FA7-5507-BE4C-AF82-5627433CA688}"/>
              </a:ext>
            </a:extLst>
          </p:cNvPr>
          <p:cNvSpPr txBox="1"/>
          <p:nvPr/>
        </p:nvSpPr>
        <p:spPr>
          <a:xfrm>
            <a:off x="332509" y="1132862"/>
            <a:ext cx="6856364" cy="1743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b="1" dirty="0"/>
              <a:t>Observation: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People who use the superannuation fund range from 20 to 80 years old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Mainly concentrated in the middle-aged group of 40 to 60 years old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age of churn customers is generally lower than that of non-churn customers 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4AD5FF5-6144-B942-B883-25556AFB5081}"/>
              </a:ext>
            </a:extLst>
          </p:cNvPr>
          <p:cNvSpPr txBox="1">
            <a:spLocks/>
          </p:cNvSpPr>
          <p:nvPr/>
        </p:nvSpPr>
        <p:spPr>
          <a:xfrm>
            <a:off x="695325" y="57151"/>
            <a:ext cx="10801350" cy="1098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Initial Finding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999179-88D8-9A46-8494-E110ED385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86" y="2378621"/>
            <a:ext cx="6289862" cy="3829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E7794E-586E-A747-BA4F-2423740F2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06" y="2255574"/>
            <a:ext cx="4614586" cy="406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72FA7-5507-BE4C-AF82-5627433CA688}"/>
              </a:ext>
            </a:extLst>
          </p:cNvPr>
          <p:cNvSpPr txBox="1"/>
          <p:nvPr/>
        </p:nvSpPr>
        <p:spPr>
          <a:xfrm>
            <a:off x="227086" y="1116613"/>
            <a:ext cx="58689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Observation: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Customers' account balances are mainly distributed within $100,000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considerable proportion of account balances are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churn rate of these low-balance customers is very high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BE7ED22-04EE-7841-8645-5385830DC9B9}"/>
              </a:ext>
            </a:extLst>
          </p:cNvPr>
          <p:cNvSpPr txBox="1">
            <a:spLocks/>
          </p:cNvSpPr>
          <p:nvPr/>
        </p:nvSpPr>
        <p:spPr>
          <a:xfrm>
            <a:off x="695325" y="57151"/>
            <a:ext cx="10801350" cy="1098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Initial Finding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8319796-B5C8-7043-ABA9-634B96985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87" y="2031632"/>
            <a:ext cx="11496675" cy="43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14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72FA7-5507-BE4C-AF82-5627433CA688}"/>
              </a:ext>
            </a:extLst>
          </p:cNvPr>
          <p:cNvSpPr txBox="1"/>
          <p:nvPr/>
        </p:nvSpPr>
        <p:spPr>
          <a:xfrm>
            <a:off x="6818072" y="1501341"/>
            <a:ext cx="4904973" cy="168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b="1" dirty="0"/>
              <a:t>Observation: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customers who chose only one investment are the most, accounting for about 60% of the total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Those with less than ten investments account for 90% of the total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More than ten investments seem to be outliers.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BE7ED22-04EE-7841-8645-5385830DC9B9}"/>
              </a:ext>
            </a:extLst>
          </p:cNvPr>
          <p:cNvSpPr txBox="1">
            <a:spLocks/>
          </p:cNvSpPr>
          <p:nvPr/>
        </p:nvSpPr>
        <p:spPr>
          <a:xfrm>
            <a:off x="695325" y="57151"/>
            <a:ext cx="10801350" cy="1098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Initial Finding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6216D-9040-2941-98B1-DABA7A3E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59566" y="2286633"/>
            <a:ext cx="2629535" cy="508499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23C5A5-98A2-E042-B36E-EC586B3BA9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501341"/>
            <a:ext cx="6771721" cy="4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9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15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72FA7-5507-BE4C-AF82-5627433CA688}"/>
              </a:ext>
            </a:extLst>
          </p:cNvPr>
          <p:cNvSpPr txBox="1"/>
          <p:nvPr/>
        </p:nvSpPr>
        <p:spPr>
          <a:xfrm>
            <a:off x="193268" y="1218493"/>
            <a:ext cx="8273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Observation: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be found that there are many members' account balance changes showing a negative growth</a:t>
            </a:r>
            <a:r>
              <a:rPr lang="en-CN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Negative growth in the balance change are usually also churners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BE7ED22-04EE-7841-8645-5385830DC9B9}"/>
              </a:ext>
            </a:extLst>
          </p:cNvPr>
          <p:cNvSpPr txBox="1">
            <a:spLocks/>
          </p:cNvSpPr>
          <p:nvPr/>
        </p:nvSpPr>
        <p:spPr>
          <a:xfrm>
            <a:off x="695325" y="57151"/>
            <a:ext cx="10801350" cy="1098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Initial Finding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330A3-1A9B-7F4D-A3DE-F82C5A3B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54" y="2168769"/>
            <a:ext cx="5110728" cy="4214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A58865-DFD6-D042-A72E-8AE046DA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38" y="2117531"/>
            <a:ext cx="6670416" cy="41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72FA7-5507-BE4C-AF82-5627433CA688}"/>
              </a:ext>
            </a:extLst>
          </p:cNvPr>
          <p:cNvSpPr txBox="1"/>
          <p:nvPr/>
        </p:nvSpPr>
        <p:spPr>
          <a:xfrm>
            <a:off x="646035" y="1536174"/>
            <a:ext cx="4382429" cy="32975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b="1" dirty="0">
                <a:cs typeface="Arial"/>
              </a:rPr>
              <a:t>Observation:</a:t>
            </a:r>
            <a:endParaRPr lang="en-US" sz="1400" dirty="0"/>
          </a:p>
          <a:p>
            <a:pPr>
              <a:lnSpc>
                <a:spcPct val="125000"/>
              </a:lnSpc>
            </a:pPr>
            <a:r>
              <a:rPr lang="en-US" sz="1400" dirty="0"/>
              <a:t>Some attributes show a strong relationship, such as salary_scr_freq and salary_scr_amount, insurance_types and insurance_recency and so on.</a:t>
            </a:r>
          </a:p>
          <a:p>
            <a:pPr>
              <a:lnSpc>
                <a:spcPct val="125000"/>
              </a:lnSpc>
            </a:pPr>
            <a:endParaRPr lang="en-US" sz="1400" dirty="0"/>
          </a:p>
          <a:p>
            <a:pPr>
              <a:lnSpc>
                <a:spcPct val="125000"/>
              </a:lnSpc>
            </a:pPr>
            <a:r>
              <a:rPr lang="en-US" sz="1400" dirty="0"/>
              <a:t>Some attributes show a strong negative correlation, such as salary_scr_freq and salary_scr_recency, adviser_change_freq and adviser_change_recency and so on.</a:t>
            </a:r>
          </a:p>
          <a:p>
            <a:pPr>
              <a:lnSpc>
                <a:spcPct val="125000"/>
              </a:lnSpc>
            </a:pPr>
            <a:endParaRPr lang="en-US" sz="1400" dirty="0"/>
          </a:p>
          <a:p>
            <a:pPr>
              <a:lnSpc>
                <a:spcPct val="125000"/>
              </a:lnSpc>
            </a:pPr>
            <a:endParaRPr lang="en-CN" sz="1400" dirty="0"/>
          </a:p>
          <a:p>
            <a:pPr>
              <a:lnSpc>
                <a:spcPct val="125000"/>
              </a:lnSpc>
            </a:pPr>
            <a:r>
              <a:rPr lang="en-US" sz="1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762AD-04E1-D241-BBAC-393D0AF01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49" y="1248937"/>
            <a:ext cx="5952370" cy="50502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23E678-8EB0-194C-AB84-6F538D55F654}"/>
              </a:ext>
            </a:extLst>
          </p:cNvPr>
          <p:cNvSpPr txBox="1">
            <a:spLocks/>
          </p:cNvSpPr>
          <p:nvPr/>
        </p:nvSpPr>
        <p:spPr>
          <a:xfrm>
            <a:off x="695325" y="57151"/>
            <a:ext cx="10801350" cy="1098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Initial Finding</a:t>
            </a:r>
          </a:p>
        </p:txBody>
      </p:sp>
    </p:spTree>
    <p:extLst>
      <p:ext uri="{BB962C8B-B14F-4D97-AF65-F5344CB8AC3E}">
        <p14:creationId xmlns:p14="http://schemas.microsoft.com/office/powerpoint/2010/main" val="11284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17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872FA7-5507-BE4C-AF82-5627433CA688}"/>
              </a:ext>
            </a:extLst>
          </p:cNvPr>
          <p:cNvSpPr txBox="1"/>
          <p:nvPr/>
        </p:nvSpPr>
        <p:spPr>
          <a:xfrm>
            <a:off x="646035" y="1536174"/>
            <a:ext cx="4382429" cy="33917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b="1" dirty="0">
                <a:cs typeface="Arial"/>
              </a:rPr>
              <a:t>Observation:</a:t>
            </a:r>
            <a:endParaRPr lang="en-US" sz="1400" dirty="0"/>
          </a:p>
          <a:p>
            <a:pPr>
              <a:lnSpc>
                <a:spcPct val="125000"/>
              </a:lnSpc>
            </a:pPr>
            <a:r>
              <a:rPr lang="en-US" sz="1400" dirty="0"/>
              <a:t>Some features have the most significant on customer churn, such as: acc_balance_change_amount, acc_balance_change_ratio and acc_balanceand .etc.</a:t>
            </a:r>
          </a:p>
          <a:p>
            <a:pPr>
              <a:lnSpc>
                <a:spcPct val="125000"/>
              </a:lnSpc>
            </a:pPr>
            <a:endParaRPr lang="en-CN" sz="1400" dirty="0"/>
          </a:p>
          <a:p>
            <a:pPr>
              <a:lnSpc>
                <a:spcPct val="125000"/>
              </a:lnSpc>
            </a:pPr>
            <a:r>
              <a:rPr lang="en-US" sz="1400" dirty="0"/>
              <a:t>Some attributes have no effect on the customer churn, such as: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home_tel_change, promotional_pref_change_down,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work_tel_change .etc.</a:t>
            </a:r>
            <a:endParaRPr lang="en-CN" sz="1400" dirty="0"/>
          </a:p>
          <a:p>
            <a:pPr>
              <a:lnSpc>
                <a:spcPct val="125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323E678-8EB0-194C-AB84-6F538D55F654}"/>
              </a:ext>
            </a:extLst>
          </p:cNvPr>
          <p:cNvSpPr txBox="1">
            <a:spLocks/>
          </p:cNvSpPr>
          <p:nvPr/>
        </p:nvSpPr>
        <p:spPr>
          <a:xfrm>
            <a:off x="695325" y="57151"/>
            <a:ext cx="10801350" cy="1098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Initial Finding</a:t>
            </a:r>
          </a:p>
        </p:txBody>
      </p:sp>
      <p:pic>
        <p:nvPicPr>
          <p:cNvPr id="17409" name="Picture 1" descr="page14image46489728">
            <a:extLst>
              <a:ext uri="{FF2B5EF4-FFF2-40B4-BE49-F238E27FC236}">
                <a16:creationId xmlns:a16="http://schemas.microsoft.com/office/drawing/2014/main" id="{41E947E4-6AE5-5141-BE6C-CFB972567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14" y="1222624"/>
            <a:ext cx="3205586" cy="503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device, red, meter&#10;&#10;Description automatically generated">
            <a:extLst>
              <a:ext uri="{FF2B5EF4-FFF2-40B4-BE49-F238E27FC236}">
                <a16:creationId xmlns:a16="http://schemas.microsoft.com/office/drawing/2014/main" id="{7BF89F61-A4C8-3E4B-BA21-B2EE723C3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1921">
            <a:off x="6364816" y="1345095"/>
            <a:ext cx="2806701" cy="1216892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E28C7BFE-9365-D142-A5D4-B67C54472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41" y="1494952"/>
            <a:ext cx="2587725" cy="22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B4046BBF-A906-A945-9FD9-B03E130F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34" y="2040674"/>
            <a:ext cx="10562167" cy="755136"/>
          </a:xfrm>
        </p:spPr>
        <p:txBody>
          <a:bodyPr/>
          <a:lstStyle/>
          <a:p>
            <a:r>
              <a:rPr lang="en-US" dirty="0"/>
              <a:t>4.0 Challenges Encountered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FAF06-306A-3A4D-9F9B-86D0F56DCA59}"/>
              </a:ext>
            </a:extLst>
          </p:cNvPr>
          <p:cNvSpPr txBox="1"/>
          <p:nvPr/>
        </p:nvSpPr>
        <p:spPr>
          <a:xfrm>
            <a:off x="3213411" y="3015062"/>
            <a:ext cx="6287428" cy="26553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What challenges have we encountered so far?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How did we overcome them?</a:t>
            </a:r>
            <a:endParaRPr lang="en-US" dirty="0">
              <a:solidFill>
                <a:schemeClr val="tx2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Risks and mitigation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CN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323E678-8EB0-194C-AB84-6F538D55F654}"/>
              </a:ext>
            </a:extLst>
          </p:cNvPr>
          <p:cNvSpPr txBox="1">
            <a:spLocks/>
          </p:cNvSpPr>
          <p:nvPr/>
        </p:nvSpPr>
        <p:spPr>
          <a:xfrm>
            <a:off x="695325" y="57151"/>
            <a:ext cx="10801350" cy="1098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 Encountered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E280F-5D71-5547-83E6-7A90D7D5280E}"/>
              </a:ext>
            </a:extLst>
          </p:cNvPr>
          <p:cNvSpPr txBox="1"/>
          <p:nvPr/>
        </p:nvSpPr>
        <p:spPr>
          <a:xfrm>
            <a:off x="524108" y="1319127"/>
            <a:ext cx="6651052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dirty="0"/>
              <a:t>What challenges we encountered so far? And how we overcome them?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1C0EC-7480-0A46-AE5F-D992B1F5B1A0}"/>
              </a:ext>
            </a:extLst>
          </p:cNvPr>
          <p:cNvSpPr txBox="1"/>
          <p:nvPr/>
        </p:nvSpPr>
        <p:spPr>
          <a:xfrm>
            <a:off x="1171892" y="1942631"/>
            <a:ext cx="9585618" cy="52230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ea typeface="+mn-lt"/>
                <a:cs typeface="+mn-lt"/>
              </a:rPr>
              <a:t>Data Complexity:</a:t>
            </a:r>
            <a:endParaRPr lang="en-US" sz="1400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ea typeface="+mn-lt"/>
                <a:cs typeface="+mn-lt"/>
              </a:rPr>
              <a:t>	Through data preprocessing such as One-Hot Encoding and normalization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ea typeface="+mn-lt"/>
                <a:cs typeface="+mn-lt"/>
              </a:rPr>
              <a:t>	To eliminated redundant data, accelerated the speed, and improved the model’s performance</a:t>
            </a:r>
            <a:endParaRPr lang="en-US" dirty="0">
              <a:cs typeface="Arial"/>
            </a:endParaRPr>
          </a:p>
          <a:p>
            <a:pPr>
              <a:lnSpc>
                <a:spcPct val="150000"/>
              </a:lnSpc>
            </a:pPr>
            <a:endParaRPr lang="en-US" sz="14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Model Performance Issues:</a:t>
            </a:r>
            <a:endParaRPr lang="en-US" sz="1400" b="1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	</a:t>
            </a:r>
            <a:r>
              <a:rPr lang="en-US" altLang="zh-CN" sz="1400" dirty="0"/>
              <a:t>Used voting ensembles to improve the performance of the model</a:t>
            </a:r>
            <a:endParaRPr lang="en-US" altLang="zh-CN" sz="14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1400" dirty="0"/>
              <a:t>	Random forest is used for feature selection to delete unimportant features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Imbalanced Dataset: </a:t>
            </a: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altLang="zh-CN" sz="1400" dirty="0"/>
              <a:t>A</a:t>
            </a:r>
            <a:r>
              <a:rPr lang="en-US" sz="1400" dirty="0"/>
              <a:t>pplied the SMOTE method for data training</a:t>
            </a:r>
            <a:endParaRPr lang="en-US" sz="14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1400" dirty="0"/>
              <a:t>	To analyze the minority class and add new samples to the dataset based on the minority class sample</a:t>
            </a:r>
            <a:endParaRPr lang="en-US" sz="14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1400" dirty="0"/>
              <a:t>                   Improving the prediction ability of the minority class</a:t>
            </a:r>
            <a:endParaRPr lang="en-US" sz="1400" b="1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endParaRPr lang="en-US" sz="1400" dirty="0">
              <a:cs typeface="Arial"/>
            </a:endParaRPr>
          </a:p>
          <a:p>
            <a:pPr>
              <a:lnSpc>
                <a:spcPct val="150000"/>
              </a:lnSpc>
            </a:pPr>
            <a:endParaRPr lang="en-CN" sz="1400" dirty="0">
              <a:cs typeface="Arial"/>
            </a:endParaRPr>
          </a:p>
          <a:p>
            <a:pPr>
              <a:lnSpc>
                <a:spcPct val="150000"/>
              </a:lnSpc>
            </a:pPr>
            <a:endParaRPr lang="en-CN" sz="1400" dirty="0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A587F3E-BD71-438A-9EDA-48488CBF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196" y="4729236"/>
            <a:ext cx="3258804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9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DEC29723-2608-2343-A870-78C810D1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469" y="612969"/>
            <a:ext cx="8877665" cy="593682"/>
          </a:xfrm>
        </p:spPr>
        <p:txBody>
          <a:bodyPr>
            <a:normAutofit fontScale="90000"/>
          </a:bodyPr>
          <a:lstStyle/>
          <a:p>
            <a:r>
              <a:rPr lang="en-US" sz="4900"/>
              <a:t>Contents</a:t>
            </a:r>
            <a:endParaRPr lang="en-US"/>
          </a:p>
        </p:txBody>
      </p:sp>
      <p:sp>
        <p:nvSpPr>
          <p:cNvPr id="10" name="圆角矩形 4">
            <a:extLst>
              <a:ext uri="{FF2B5EF4-FFF2-40B4-BE49-F238E27FC236}">
                <a16:creationId xmlns:a16="http://schemas.microsoft.com/office/drawing/2014/main" id="{521CAB53-0BD9-C749-960E-5B83EB2A92CC}"/>
              </a:ext>
            </a:extLst>
          </p:cNvPr>
          <p:cNvSpPr/>
          <p:nvPr/>
        </p:nvSpPr>
        <p:spPr>
          <a:xfrm>
            <a:off x="1773043" y="2118732"/>
            <a:ext cx="390293" cy="4001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solidFill>
                  <a:schemeClr val="tx2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400">
              <a:solidFill>
                <a:schemeClr val="tx2"/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矩形 7">
            <a:extLst>
              <a:ext uri="{FF2B5EF4-FFF2-40B4-BE49-F238E27FC236}">
                <a16:creationId xmlns:a16="http://schemas.microsoft.com/office/drawing/2014/main" id="{64594B4B-2D91-1943-89D6-3D7E0151A4D2}"/>
              </a:ext>
            </a:extLst>
          </p:cNvPr>
          <p:cNvSpPr/>
          <p:nvPr/>
        </p:nvSpPr>
        <p:spPr>
          <a:xfrm>
            <a:off x="2416880" y="2109271"/>
            <a:ext cx="369027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kern="100">
                <a:solidFill>
                  <a:schemeClr val="bg1"/>
                </a:solidFill>
                <a:latin typeface="Arial"/>
                <a:ea typeface="微软雅黑"/>
                <a:cs typeface="Times New Roman"/>
              </a:rPr>
              <a:t>Project Description</a:t>
            </a:r>
            <a:endParaRPr lang="zh-CN" altLang="zh-CN" sz="2400" kern="100">
              <a:solidFill>
                <a:schemeClr val="bg1"/>
              </a:solidFill>
              <a:latin typeface="Arial"/>
              <a:ea typeface="微软雅黑"/>
              <a:cs typeface="Times New Roman"/>
            </a:endParaRP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78A7C23E-F6B5-204F-A502-6E9E1C8E3C7A}"/>
              </a:ext>
            </a:extLst>
          </p:cNvPr>
          <p:cNvSpPr/>
          <p:nvPr/>
        </p:nvSpPr>
        <p:spPr>
          <a:xfrm>
            <a:off x="2416880" y="2820916"/>
            <a:ext cx="2638864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kern="100">
                <a:solidFill>
                  <a:schemeClr val="bg1"/>
                </a:solidFill>
                <a:latin typeface="Arial"/>
                <a:ea typeface="微软雅黑"/>
                <a:cs typeface="Times New Roman"/>
              </a:rPr>
              <a:t>Data Exploration</a:t>
            </a:r>
            <a:endParaRPr lang="zh-CN" altLang="zh-CN" sz="2400" kern="100">
              <a:solidFill>
                <a:schemeClr val="bg1"/>
              </a:solidFill>
              <a:latin typeface="Arial"/>
              <a:ea typeface="微软雅黑"/>
              <a:cs typeface="Times New Roman"/>
            </a:endParaRPr>
          </a:p>
        </p:txBody>
      </p:sp>
      <p:sp>
        <p:nvSpPr>
          <p:cNvPr id="18" name="矩形 7">
            <a:extLst>
              <a:ext uri="{FF2B5EF4-FFF2-40B4-BE49-F238E27FC236}">
                <a16:creationId xmlns:a16="http://schemas.microsoft.com/office/drawing/2014/main" id="{733DD7B2-F055-D04F-BB71-4693FD7B97A3}"/>
              </a:ext>
            </a:extLst>
          </p:cNvPr>
          <p:cNvSpPr/>
          <p:nvPr/>
        </p:nvSpPr>
        <p:spPr>
          <a:xfrm>
            <a:off x="2416880" y="3532561"/>
            <a:ext cx="2922036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kern="100">
                <a:solidFill>
                  <a:schemeClr val="bg1"/>
                </a:solidFill>
                <a:latin typeface="Arial"/>
                <a:ea typeface="微软雅黑"/>
                <a:cs typeface="Times New Roman"/>
              </a:rPr>
              <a:t>Initial Finding</a:t>
            </a:r>
            <a:endParaRPr lang="zh-CN" altLang="zh-CN" sz="2400" kern="100">
              <a:solidFill>
                <a:schemeClr val="bg1"/>
              </a:solidFill>
              <a:latin typeface="Arial"/>
              <a:ea typeface="微软雅黑"/>
              <a:cs typeface="Times New Roman"/>
            </a:endParaRPr>
          </a:p>
        </p:txBody>
      </p:sp>
      <p:sp>
        <p:nvSpPr>
          <p:cNvPr id="21" name="矩形 7">
            <a:extLst>
              <a:ext uri="{FF2B5EF4-FFF2-40B4-BE49-F238E27FC236}">
                <a16:creationId xmlns:a16="http://schemas.microsoft.com/office/drawing/2014/main" id="{968463CD-6F63-D14D-92B2-FAECCC419CA2}"/>
              </a:ext>
            </a:extLst>
          </p:cNvPr>
          <p:cNvSpPr/>
          <p:nvPr/>
        </p:nvSpPr>
        <p:spPr>
          <a:xfrm>
            <a:off x="2415628" y="4204757"/>
            <a:ext cx="3691523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kern="100" dirty="0">
                <a:solidFill>
                  <a:schemeClr val="bg1"/>
                </a:solidFill>
                <a:latin typeface="Arial"/>
                <a:ea typeface="微软雅黑"/>
                <a:cs typeface="Times New Roman"/>
              </a:rPr>
              <a:t>Challenges Encountered</a:t>
            </a:r>
            <a:endParaRPr lang="zh-CN" altLang="zh-CN" sz="2400" kern="100" dirty="0">
              <a:solidFill>
                <a:schemeClr val="bg1"/>
              </a:solidFill>
              <a:latin typeface="Arial"/>
              <a:ea typeface="微软雅黑"/>
              <a:cs typeface="Times New Roman"/>
            </a:endParaRPr>
          </a:p>
        </p:txBody>
      </p:sp>
      <p:sp>
        <p:nvSpPr>
          <p:cNvPr id="23" name="矩形 7">
            <a:extLst>
              <a:ext uri="{FF2B5EF4-FFF2-40B4-BE49-F238E27FC236}">
                <a16:creationId xmlns:a16="http://schemas.microsoft.com/office/drawing/2014/main" id="{052CD2E7-379C-B744-80B6-952DC9F39852}"/>
              </a:ext>
            </a:extLst>
          </p:cNvPr>
          <p:cNvSpPr/>
          <p:nvPr/>
        </p:nvSpPr>
        <p:spPr>
          <a:xfrm>
            <a:off x="2404477" y="4891812"/>
            <a:ext cx="331481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400" kern="100">
                <a:solidFill>
                  <a:schemeClr val="bg1"/>
                </a:solidFill>
                <a:latin typeface="Arial"/>
                <a:ea typeface="微软雅黑"/>
                <a:cs typeface="Times New Roman"/>
              </a:rPr>
              <a:t>Updated Project Plan</a:t>
            </a:r>
            <a:endParaRPr lang="zh-CN" altLang="zh-CN" sz="2400" kern="100">
              <a:solidFill>
                <a:schemeClr val="bg1"/>
              </a:solidFill>
              <a:latin typeface="Arial"/>
              <a:ea typeface="微软雅黑"/>
              <a:cs typeface="Times New Roman"/>
            </a:endParaRPr>
          </a:p>
        </p:txBody>
      </p:sp>
      <p:sp>
        <p:nvSpPr>
          <p:cNvPr id="33" name="圆角矩形 4">
            <a:extLst>
              <a:ext uri="{FF2B5EF4-FFF2-40B4-BE49-F238E27FC236}">
                <a16:creationId xmlns:a16="http://schemas.microsoft.com/office/drawing/2014/main" id="{ED4EF8A2-A2B1-3544-9E9D-633E3EFAF61D}"/>
              </a:ext>
            </a:extLst>
          </p:cNvPr>
          <p:cNvSpPr/>
          <p:nvPr/>
        </p:nvSpPr>
        <p:spPr>
          <a:xfrm>
            <a:off x="1773042" y="2816899"/>
            <a:ext cx="390293" cy="4001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solidFill>
                  <a:schemeClr val="tx2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400">
              <a:solidFill>
                <a:schemeClr val="tx2"/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圆角矩形 4">
            <a:extLst>
              <a:ext uri="{FF2B5EF4-FFF2-40B4-BE49-F238E27FC236}">
                <a16:creationId xmlns:a16="http://schemas.microsoft.com/office/drawing/2014/main" id="{44E2D83D-8648-F34E-A67A-EF048AE106D3}"/>
              </a:ext>
            </a:extLst>
          </p:cNvPr>
          <p:cNvSpPr/>
          <p:nvPr/>
        </p:nvSpPr>
        <p:spPr>
          <a:xfrm>
            <a:off x="1773041" y="3515066"/>
            <a:ext cx="390293" cy="4001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solidFill>
                  <a:schemeClr val="tx2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400">
              <a:solidFill>
                <a:schemeClr val="tx2"/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" name="圆角矩形 4">
            <a:extLst>
              <a:ext uri="{FF2B5EF4-FFF2-40B4-BE49-F238E27FC236}">
                <a16:creationId xmlns:a16="http://schemas.microsoft.com/office/drawing/2014/main" id="{E71EB37D-A220-034E-9E61-FF22DEF9456C}"/>
              </a:ext>
            </a:extLst>
          </p:cNvPr>
          <p:cNvSpPr/>
          <p:nvPr/>
        </p:nvSpPr>
        <p:spPr>
          <a:xfrm>
            <a:off x="1775186" y="4213233"/>
            <a:ext cx="390293" cy="4001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solidFill>
                  <a:schemeClr val="tx2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400">
              <a:solidFill>
                <a:schemeClr val="tx2"/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圆角矩形 4">
            <a:extLst>
              <a:ext uri="{FF2B5EF4-FFF2-40B4-BE49-F238E27FC236}">
                <a16:creationId xmlns:a16="http://schemas.microsoft.com/office/drawing/2014/main" id="{9D585CFB-5A54-6B4F-A422-ABB5AD61BD44}"/>
              </a:ext>
            </a:extLst>
          </p:cNvPr>
          <p:cNvSpPr/>
          <p:nvPr/>
        </p:nvSpPr>
        <p:spPr>
          <a:xfrm>
            <a:off x="1773041" y="4914114"/>
            <a:ext cx="390293" cy="4001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solidFill>
                  <a:schemeClr val="tx2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400">
              <a:solidFill>
                <a:schemeClr val="tx2"/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1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323E678-8EB0-194C-AB84-6F538D55F654}"/>
              </a:ext>
            </a:extLst>
          </p:cNvPr>
          <p:cNvSpPr txBox="1">
            <a:spLocks/>
          </p:cNvSpPr>
          <p:nvPr/>
        </p:nvSpPr>
        <p:spPr>
          <a:xfrm>
            <a:off x="695325" y="57151"/>
            <a:ext cx="10801350" cy="1098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 Encountered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E280F-5D71-5547-83E6-7A90D7D5280E}"/>
              </a:ext>
            </a:extLst>
          </p:cNvPr>
          <p:cNvSpPr txBox="1"/>
          <p:nvPr/>
        </p:nvSpPr>
        <p:spPr>
          <a:xfrm>
            <a:off x="524108" y="1319127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Risks and mitigation: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1C0EC-7480-0A46-AE5F-D992B1F5B1A0}"/>
              </a:ext>
            </a:extLst>
          </p:cNvPr>
          <p:cNvSpPr txBox="1"/>
          <p:nvPr/>
        </p:nvSpPr>
        <p:spPr>
          <a:xfrm>
            <a:off x="868170" y="1716162"/>
            <a:ext cx="9585618" cy="39465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Misunderstanding customer requirements : 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	</a:t>
            </a:r>
            <a:r>
              <a:rPr lang="en-US" sz="1400" dirty="0"/>
              <a:t>P</a:t>
            </a:r>
            <a:r>
              <a:rPr lang="en-US" altLang="zh-CN" sz="1400" dirty="0"/>
              <a:t>roactively communicating with clients and acknowledging that updating our project schedule will 	help get their exact requirements and expectations</a:t>
            </a:r>
          </a:p>
          <a:p>
            <a:pPr>
              <a:lnSpc>
                <a:spcPct val="120000"/>
              </a:lnSpc>
            </a:pPr>
            <a:endParaRPr lang="en-US" sz="1400" dirty="0"/>
          </a:p>
          <a:p>
            <a:pPr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Lack of professional skills of team members :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	</a:t>
            </a:r>
            <a:r>
              <a:rPr lang="en-US" sz="1400" dirty="0"/>
              <a:t>Frequent group meetings to keep the project updated and ensure that the team leader assigns tasks 	based on the team members' proficiency</a:t>
            </a:r>
          </a:p>
          <a:p>
            <a:pPr>
              <a:lnSpc>
                <a:spcPct val="120000"/>
              </a:lnSpc>
            </a:pPr>
            <a:endParaRPr lang="en-US" sz="1400" dirty="0"/>
          </a:p>
          <a:p>
            <a:pPr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Absence of a meeting:</a:t>
            </a:r>
            <a:endParaRPr lang="en-US" sz="1400" b="1" dirty="0"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1400" b="1" dirty="0"/>
              <a:t>	</a:t>
            </a:r>
            <a:r>
              <a:rPr lang="en-US" sz="1400" dirty="0"/>
              <a:t>Having a separate communication with the team leader to ensure that the progress of the project can be 	followed</a:t>
            </a:r>
          </a:p>
          <a:p>
            <a:pPr>
              <a:lnSpc>
                <a:spcPct val="120000"/>
              </a:lnSpc>
            </a:pPr>
            <a:endParaRPr lang="en-US" sz="1400" b="1" dirty="0"/>
          </a:p>
          <a:p>
            <a:pPr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Conflicts of opinion among team members:</a:t>
            </a:r>
            <a:endParaRPr lang="en-US" sz="1400" b="1" dirty="0"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/>
              <a:t>	</a:t>
            </a:r>
            <a:r>
              <a:rPr lang="en-US" altLang="zh-CN" sz="1400" dirty="0"/>
              <a:t>Being patient with the opinions of other team members, expressing their differences, and summarizing 	problems to resolve conflicts of views</a:t>
            </a:r>
            <a:endParaRPr lang="en-CN" sz="1400"/>
          </a:p>
        </p:txBody>
      </p:sp>
      <p:pic>
        <p:nvPicPr>
          <p:cNvPr id="3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230BD7AB-9893-B265-F3D1-7FA8F52B5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082" y="5210864"/>
            <a:ext cx="2191093" cy="11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0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B4046BBF-A906-A945-9FD9-B03E130F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34" y="2040674"/>
            <a:ext cx="10562167" cy="755136"/>
          </a:xfrm>
        </p:spPr>
        <p:txBody>
          <a:bodyPr/>
          <a:lstStyle/>
          <a:p>
            <a:r>
              <a:rPr lang="en-US" dirty="0"/>
              <a:t>5.0 Updated Project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FAF06-306A-3A4D-9F9B-86D0F56DCA59}"/>
              </a:ext>
            </a:extLst>
          </p:cNvPr>
          <p:cNvSpPr txBox="1"/>
          <p:nvPr/>
        </p:nvSpPr>
        <p:spPr>
          <a:xfrm>
            <a:off x="3213411" y="3015062"/>
            <a:ext cx="6287428" cy="18243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What has been accomplished so far?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What’s the next plan? Are there any changes?</a:t>
            </a:r>
            <a:endParaRPr lang="en-US" dirty="0">
              <a:solidFill>
                <a:schemeClr val="tx2">
                  <a:lumMod val="95000"/>
                </a:schemeClr>
              </a:solidFill>
              <a:cs typeface="Arial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CN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22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323E678-8EB0-194C-AB84-6F538D55F654}"/>
              </a:ext>
            </a:extLst>
          </p:cNvPr>
          <p:cNvSpPr txBox="1">
            <a:spLocks/>
          </p:cNvSpPr>
          <p:nvPr/>
        </p:nvSpPr>
        <p:spPr>
          <a:xfrm>
            <a:off x="695325" y="57151"/>
            <a:ext cx="10801350" cy="10985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Updated Project Plan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B9DAB-3DEA-F244-B0E0-C16DBFA5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12" y="1305340"/>
            <a:ext cx="10801350" cy="48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3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Thanks for your listening</a:t>
            </a:r>
          </a:p>
        </p:txBody>
      </p:sp>
      <p:sp>
        <p:nvSpPr>
          <p:cNvPr id="9" name="Subtitle 7">
            <a:extLst>
              <a:ext uri="{FF2B5EF4-FFF2-40B4-BE49-F238E27FC236}">
                <a16:creationId xmlns:a16="http://schemas.microsoft.com/office/drawing/2014/main" id="{8CD45878-0D2A-244A-868D-6DE36EF97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7295" y="5226634"/>
            <a:ext cx="3434705" cy="134751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>
                <a:solidFill>
                  <a:schemeClr val="tx2">
                    <a:alpha val="40000"/>
                  </a:schemeClr>
                </a:solidFill>
              </a:rPr>
              <a:t>Reported by Group 18</a:t>
            </a: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2">
                    <a:alpha val="40000"/>
                  </a:schemeClr>
                </a:solidFill>
              </a:rPr>
              <a:t>Supervisor: David Hason</a:t>
            </a: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2">
                    <a:alpha val="40000"/>
                  </a:schemeClr>
                </a:solidFill>
              </a:rPr>
              <a:t>Speakers: Yangyang, Weilin, Jim, Sammi</a:t>
            </a: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2">
                    <a:alpha val="40000"/>
                  </a:schemeClr>
                </a:solidFill>
              </a:rPr>
              <a:t>The report date: 04/20/2022</a:t>
            </a:r>
          </a:p>
          <a:p>
            <a:pPr>
              <a:lnSpc>
                <a:spcPct val="130000"/>
              </a:lnSpc>
            </a:pPr>
            <a:endParaRPr lang="en-US">
              <a:solidFill>
                <a:schemeClr val="tx2"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12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B4046BBF-A906-A945-9FD9-B03E130F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34" y="2040674"/>
            <a:ext cx="10562167" cy="755136"/>
          </a:xfrm>
        </p:spPr>
        <p:txBody>
          <a:bodyPr/>
          <a:lstStyle/>
          <a:p>
            <a:r>
              <a:rPr lang="en-US" dirty="0"/>
              <a:t>1.0 Project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FAF06-306A-3A4D-9F9B-86D0F56DCA59}"/>
              </a:ext>
            </a:extLst>
          </p:cNvPr>
          <p:cNvSpPr txBox="1"/>
          <p:nvPr/>
        </p:nvSpPr>
        <p:spPr>
          <a:xfrm>
            <a:off x="3559099" y="3026214"/>
            <a:ext cx="4175826" cy="30708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Project Background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Business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Available Solution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CN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07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6B61C-3334-9E44-B166-AD088E704DCD}"/>
              </a:ext>
            </a:extLst>
          </p:cNvPr>
          <p:cNvSpPr txBox="1"/>
          <p:nvPr/>
        </p:nvSpPr>
        <p:spPr>
          <a:xfrm>
            <a:off x="4686098" y="1666402"/>
            <a:ext cx="6333787" cy="18362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1B46"/>
                </a:solidFill>
              </a:rPr>
              <a:t>   Churned Customer: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CN" sz="3600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A2D627-416E-574A-BFE1-A0B52602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9" y="1666402"/>
            <a:ext cx="3322386" cy="41725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3346B8-B5CD-0441-9B39-44DFC31E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128" y="1623410"/>
            <a:ext cx="309775" cy="7169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BA18BAE-9750-A947-82A2-DCAA6B248927}"/>
              </a:ext>
            </a:extLst>
          </p:cNvPr>
          <p:cNvSpPr/>
          <p:nvPr/>
        </p:nvSpPr>
        <p:spPr>
          <a:xfrm>
            <a:off x="4987000" y="4068113"/>
            <a:ext cx="6096000" cy="5778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08616"/>
                </a:solidFill>
              </a:rPr>
              <a:t>Impact of Customer Churn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13ADB7-0452-1442-AC28-E1490AE7CF9F}"/>
              </a:ext>
            </a:extLst>
          </p:cNvPr>
          <p:cNvSpPr/>
          <p:nvPr/>
        </p:nvSpPr>
        <p:spPr>
          <a:xfrm>
            <a:off x="4611776" y="2391635"/>
            <a:ext cx="6096000" cy="12874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Customers no longer participate in the business, discontinue services they previously used, or break away from existing groups (e.g., high-value customer groups)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DE1372-479C-2145-8BB0-96B20144B704}"/>
              </a:ext>
            </a:extLst>
          </p:cNvPr>
          <p:cNvSpPr/>
          <p:nvPr/>
        </p:nvSpPr>
        <p:spPr>
          <a:xfrm>
            <a:off x="4611776" y="4650092"/>
            <a:ext cx="6096000" cy="12874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there is a series of unhappy customer churn, both the loss of profits and the damage to the company's reputation can be huge.</a:t>
            </a:r>
            <a:endParaRPr lang="en-C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07622C-7CE6-2440-8CBD-7AC59224D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139" y="4175650"/>
            <a:ext cx="403683" cy="4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5C1DD-0217-E040-8993-A7FF5780A734}"/>
              </a:ext>
            </a:extLst>
          </p:cNvPr>
          <p:cNvSpPr txBox="1"/>
          <p:nvPr/>
        </p:nvSpPr>
        <p:spPr>
          <a:xfrm>
            <a:off x="695325" y="1326507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Business Problem: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3F382-8F27-5C4C-B95A-01AC21A6F076}"/>
              </a:ext>
            </a:extLst>
          </p:cNvPr>
          <p:cNvSpPr txBox="1"/>
          <p:nvPr/>
        </p:nvSpPr>
        <p:spPr>
          <a:xfrm>
            <a:off x="1253924" y="1788172"/>
            <a:ext cx="10158529" cy="35368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-285750">
              <a:lnSpc>
                <a:spcPct val="2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cost of acquiring new customers and rate of customer churn, both are increasing at a rapid pace</a:t>
            </a:r>
          </a:p>
          <a:p>
            <a:pPr indent="-285750">
              <a:lnSpc>
                <a:spcPct val="2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average churn rate is high </a:t>
            </a:r>
          </a:p>
          <a:p>
            <a:pPr indent="-285750">
              <a:lnSpc>
                <a:spcPct val="2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high rate of customer churn leads to a decline in the company’s profitability</a:t>
            </a:r>
          </a:p>
          <a:p>
            <a:pPr indent="-285750">
              <a:lnSpc>
                <a:spcPct val="2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We know very little about members data </a:t>
            </a:r>
          </a:p>
          <a:p>
            <a:pPr>
              <a:lnSpc>
                <a:spcPct val="240000"/>
              </a:lnSpc>
            </a:pPr>
            <a:r>
              <a:rPr lang="en-US" sz="1600" dirty="0"/>
              <a:t> </a:t>
            </a:r>
          </a:p>
          <a:p>
            <a:pPr>
              <a:lnSpc>
                <a:spcPct val="240000"/>
              </a:lnSpc>
            </a:pPr>
            <a:endParaRPr lang="en-CN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EA82B5-14D3-0B46-B4B7-89E9CE96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159" y="4454854"/>
            <a:ext cx="5150923" cy="1661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88329D-3DAF-424E-AE78-F6EE78F39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964" y="2983289"/>
            <a:ext cx="1193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5C1DD-0217-E040-8993-A7FF5780A734}"/>
              </a:ext>
            </a:extLst>
          </p:cNvPr>
          <p:cNvSpPr txBox="1"/>
          <p:nvPr/>
        </p:nvSpPr>
        <p:spPr>
          <a:xfrm>
            <a:off x="695325" y="1326507"/>
            <a:ext cx="2715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Available Solution:</a:t>
            </a:r>
            <a:endParaRPr lang="en-CN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3F382-8F27-5C4C-B95A-01AC21A6F076}"/>
              </a:ext>
            </a:extLst>
          </p:cNvPr>
          <p:cNvSpPr txBox="1"/>
          <p:nvPr/>
        </p:nvSpPr>
        <p:spPr>
          <a:xfrm>
            <a:off x="1338146" y="1958979"/>
            <a:ext cx="9585618" cy="4478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Need to build a robust churn propensity model that can classify and score each customer's churn over the next six months.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Employed causal Bayesian networks to predict cause probabilities that lead to customer churn and determine dependency levels between features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1600" dirty="0"/>
          </a:p>
          <a:p>
            <a:pPr>
              <a:lnSpc>
                <a:spcPct val="150000"/>
              </a:lnSpc>
            </a:pPr>
            <a:endParaRPr lang="en-C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CD5D7-9184-034A-9759-5AE64F3C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707" y="4198310"/>
            <a:ext cx="3584450" cy="2056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59AAD-73FC-DF48-A7AD-B9BD34CA2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840" y="3661888"/>
            <a:ext cx="4597317" cy="259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B4046BBF-A906-A945-9FD9-B03E130F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34" y="2040674"/>
            <a:ext cx="10562167" cy="755136"/>
          </a:xfrm>
        </p:spPr>
        <p:txBody>
          <a:bodyPr/>
          <a:lstStyle/>
          <a:p>
            <a:r>
              <a:rPr lang="en-US" dirty="0"/>
              <a:t>2.0 Data Exploration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FAF06-306A-3A4D-9F9B-86D0F56DCA59}"/>
              </a:ext>
            </a:extLst>
          </p:cNvPr>
          <p:cNvSpPr txBox="1"/>
          <p:nvPr/>
        </p:nvSpPr>
        <p:spPr>
          <a:xfrm>
            <a:off x="3648308" y="3037365"/>
            <a:ext cx="5897136" cy="307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Where is the data from?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How do we preprocess or clean the data?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What are the results of the data audit</a:t>
            </a:r>
            <a:r>
              <a:rPr lang="zh-CN" altLang="en-US" dirty="0">
                <a:solidFill>
                  <a:schemeClr val="tx2">
                    <a:lumMod val="95000"/>
                  </a:schemeClr>
                </a:solidFill>
              </a:rPr>
              <a:t>？</a:t>
            </a:r>
            <a:endParaRPr lang="en-US" dirty="0">
              <a:solidFill>
                <a:schemeClr val="tx2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What have we discovered in the data</a:t>
            </a:r>
            <a:r>
              <a:rPr lang="zh-CN" altLang="en-US" dirty="0">
                <a:solidFill>
                  <a:schemeClr val="tx2">
                    <a:lumMod val="95000"/>
                  </a:schemeClr>
                </a:solidFill>
              </a:rPr>
              <a:t>？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CN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1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5C1DD-0217-E040-8993-A7FF5780A734}"/>
              </a:ext>
            </a:extLst>
          </p:cNvPr>
          <p:cNvSpPr txBox="1"/>
          <p:nvPr/>
        </p:nvSpPr>
        <p:spPr>
          <a:xfrm>
            <a:off x="695325" y="1326507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Data description:</a:t>
            </a:r>
            <a:endParaRPr lang="en-CN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3F382-8F27-5C4C-B95A-01AC21A6F076}"/>
              </a:ext>
            </a:extLst>
          </p:cNvPr>
          <p:cNvSpPr txBox="1"/>
          <p:nvPr/>
        </p:nvSpPr>
        <p:spPr>
          <a:xfrm>
            <a:off x="1338146" y="2148551"/>
            <a:ext cx="9585618" cy="26320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The data set was collected from CFS customers' membership records for June and December 2015, including age, account tenure, savings plans, billing information, service records. etc.</a:t>
            </a:r>
            <a:endParaRPr lang="en-US" sz="160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The volume of this dataset is relatively large, a single dataset contains nearly 270,000 member records and 88 behavioural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1600"/>
          </a:p>
          <a:p>
            <a:pPr>
              <a:lnSpc>
                <a:spcPct val="150000"/>
              </a:lnSpc>
            </a:pPr>
            <a:endParaRPr lang="en-CN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CD5D7-9184-034A-9759-5AE64F3C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551" y="4360127"/>
            <a:ext cx="3584450" cy="205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1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Churn Analysis in Subscription-Based Businesses from Prediction to 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prstGeom prst="rect">
            <a:avLst/>
          </a:prstGeom>
        </p:spPr>
        <p:txBody>
          <a:bodyPr/>
          <a:lstStyle/>
          <a:p>
            <a:fld id="{8409FBBB-C588-4B8D-A7FF-E25C81CC24C8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Churn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5C1DD-0217-E040-8993-A7FF5780A734}"/>
              </a:ext>
            </a:extLst>
          </p:cNvPr>
          <p:cNvSpPr txBox="1"/>
          <p:nvPr/>
        </p:nvSpPr>
        <p:spPr>
          <a:xfrm>
            <a:off x="695325" y="1326507"/>
            <a:ext cx="612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 we preprocess or clean the data?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62083-A332-FC4A-9C8E-2A71DF74A5CB}"/>
              </a:ext>
            </a:extLst>
          </p:cNvPr>
          <p:cNvSpPr txBox="1"/>
          <p:nvPr/>
        </p:nvSpPr>
        <p:spPr>
          <a:xfrm>
            <a:off x="1338146" y="1958979"/>
            <a:ext cx="9585618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Data integration: 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	</a:t>
            </a:r>
            <a:r>
              <a:rPr lang="en-US" sz="1600" dirty="0"/>
              <a:t>To save data storage space and improve write performance, thereby improving the model 	       	 accuracy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One-Hot Encoding: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	</a:t>
            </a:r>
            <a:r>
              <a:rPr lang="en-US" sz="1600" dirty="0"/>
              <a:t>Make our training data easier to use and more expressive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Data normalization</a:t>
            </a:r>
          </a:p>
          <a:p>
            <a:pPr>
              <a:lnSpc>
                <a:spcPct val="150000"/>
              </a:lnSpc>
            </a:pPr>
            <a:r>
              <a:rPr lang="zh-CN" altLang="en-US" sz="1600" dirty="0"/>
              <a:t>        </a:t>
            </a:r>
            <a:r>
              <a:rPr lang="en-US" altLang="zh-CN" sz="1600" dirty="0"/>
              <a:t>	Eliminate the dimension and simplify the model, thus speeding up the calculation.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CN" sz="1600" dirty="0"/>
              <a:t>         </a:t>
            </a:r>
          </a:p>
          <a:p>
            <a:pPr>
              <a:lnSpc>
                <a:spcPct val="150000"/>
              </a:lnSpc>
            </a:pPr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320239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0006_1">
      <a:dk1>
        <a:sysClr val="windowText" lastClr="000000"/>
      </a:dk1>
      <a:lt1>
        <a:srgbClr val="314672"/>
      </a:lt1>
      <a:dk2>
        <a:srgbClr val="FFFFFF"/>
      </a:dk2>
      <a:lt2>
        <a:srgbClr val="85898F"/>
      </a:lt2>
      <a:accent1>
        <a:srgbClr val="1DBED0"/>
      </a:accent1>
      <a:accent2>
        <a:srgbClr val="00ADEF"/>
      </a:accent2>
      <a:accent3>
        <a:srgbClr val="B5B5B5"/>
      </a:accent3>
      <a:accent4>
        <a:srgbClr val="B5B5B5"/>
      </a:accent4>
      <a:accent5>
        <a:srgbClr val="B5B5B5"/>
      </a:accent5>
      <a:accent6>
        <a:srgbClr val="B5B5B5"/>
      </a:accent6>
      <a:hlink>
        <a:srgbClr val="B5B5B5"/>
      </a:hlink>
      <a:folHlink>
        <a:srgbClr val="B5B5B5"/>
      </a:folHlink>
    </a:clrScheme>
    <a:fontScheme name="Diagrams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4CCF6E92E934449DD1601CD639A0F6" ma:contentTypeVersion="4" ma:contentTypeDescription="Create a new document." ma:contentTypeScope="" ma:versionID="36d050c15f6d13c6598fb63d3e4921e5">
  <xsd:schema xmlns:xsd="http://www.w3.org/2001/XMLSchema" xmlns:xs="http://www.w3.org/2001/XMLSchema" xmlns:p="http://schemas.microsoft.com/office/2006/metadata/properties" xmlns:ns2="b122cfd6-8792-41b1-be92-3985f3f2862a" targetNamespace="http://schemas.microsoft.com/office/2006/metadata/properties" ma:root="true" ma:fieldsID="92137b48192c79d0c7e82da114486022" ns2:_="">
    <xsd:import namespace="b122cfd6-8792-41b1-be92-3985f3f286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22cfd6-8792-41b1-be92-3985f3f286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381B61-8721-4080-A3FF-EBECA56228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BC58D7-7DE7-492E-ACB2-8C53E19BA8A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5D1BE56-DBFD-4B74-9516-5748B57566D2}">
  <ds:schemaRefs>
    <ds:schemaRef ds:uri="b122cfd6-8792-41b1-be92-3985f3f286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5744</TotalTime>
  <Words>1289</Words>
  <Application>Microsoft Macintosh PowerPoint</Application>
  <PresentationFormat>Widescreen</PresentationFormat>
  <Paragraphs>221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Churn Analysis in Subscription-Based Businesses from Prediction to Inference </vt:lpstr>
      <vt:lpstr>Contents</vt:lpstr>
      <vt:lpstr>1.0 Project Description</vt:lpstr>
      <vt:lpstr>Project Description</vt:lpstr>
      <vt:lpstr>Project Description</vt:lpstr>
      <vt:lpstr>Project Description</vt:lpstr>
      <vt:lpstr>2.0 Data Exploration </vt:lpstr>
      <vt:lpstr>Data Exploration</vt:lpstr>
      <vt:lpstr>Data Exploration</vt:lpstr>
      <vt:lpstr>Data Exploration</vt:lpstr>
      <vt:lpstr>3.0 Initial Finding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4.0 Challenges Encountered</vt:lpstr>
      <vt:lpstr>PowerPoint Presentation</vt:lpstr>
      <vt:lpstr>PowerPoint Presentation</vt:lpstr>
      <vt:lpstr>5.0 Updated Project Plan</vt:lpstr>
      <vt:lpstr>PowerPoint Presentation</vt:lpstr>
      <vt:lpstr>Thanks for your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Yangyang Jin</cp:lastModifiedBy>
  <cp:revision>88</cp:revision>
  <dcterms:created xsi:type="dcterms:W3CDTF">2016-02-11T06:09:32Z</dcterms:created>
  <dcterms:modified xsi:type="dcterms:W3CDTF">2022-04-21T10:27:50Z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0x010100194CCF6E92E934449DD1601CD639A0F6</vt:lpwstr>
  </property>
</Properties>
</file>